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fntdata" ContentType="application/x-fontdata"/>
  <Default Extension="png" ContentType="image/png"/>
  <Default Extension="wdp" ContentType="image/vnd.ms-photo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9.12-->
<p:presentation xmlns:r="http://schemas.openxmlformats.org/officeDocument/2006/relationships" xmlns:a="http://schemas.openxmlformats.org/drawingml/2006/main" xmlns:p="http://schemas.openxmlformats.org/presentationml/2006/main" strictFirstAndLastChars="0" embedTrueTypeFonts="1" saveSubsetFonts="1" autoCompressPictures="0">
  <p:sldMasterIdLst>
    <p:sldMasterId id="2147483675" r:id="rId2"/>
  </p:sldMasterIdLst>
  <p:notesMasterIdLst>
    <p:notesMasterId r:id="rId3"/>
  </p:notesMasterIdLst>
  <p:sldIdLst>
    <p:sldId id="256" r:id="rId4"/>
    <p:sldId id="316" r:id="rId5"/>
    <p:sldId id="369" r:id="rId6"/>
    <p:sldId id="317" r:id="rId7"/>
    <p:sldId id="318" r:id="rId8"/>
    <p:sldId id="263" r:id="rId9"/>
    <p:sldId id="313" r:id="rId10"/>
    <p:sldId id="273" r:id="rId11"/>
    <p:sldId id="370" r:id="rId12"/>
    <p:sldId id="275" r:id="rId13"/>
    <p:sldId id="315" r:id="rId14"/>
    <p:sldId id="330" r:id="rId15"/>
    <p:sldId id="331" r:id="rId16"/>
    <p:sldId id="321" r:id="rId17"/>
    <p:sldId id="336" r:id="rId18"/>
    <p:sldId id="334" r:id="rId19"/>
    <p:sldId id="322" r:id="rId20"/>
    <p:sldId id="338" r:id="rId21"/>
    <p:sldId id="339" r:id="rId22"/>
    <p:sldId id="332" r:id="rId23"/>
    <p:sldId id="323" r:id="rId24"/>
    <p:sldId id="340" r:id="rId25"/>
    <p:sldId id="337" r:id="rId26"/>
    <p:sldId id="335" r:id="rId27"/>
    <p:sldId id="345" r:id="rId28"/>
    <p:sldId id="342" r:id="rId29"/>
    <p:sldId id="343" r:id="rId30"/>
    <p:sldId id="346" r:id="rId31"/>
    <p:sldId id="344" r:id="rId32"/>
    <p:sldId id="348" r:id="rId33"/>
    <p:sldId id="349" r:id="rId34"/>
    <p:sldId id="367" r:id="rId35"/>
    <p:sldId id="353" r:id="rId36"/>
    <p:sldId id="357" r:id="rId37"/>
    <p:sldId id="354" r:id="rId38"/>
    <p:sldId id="355" r:id="rId39"/>
    <p:sldId id="324" r:id="rId40"/>
    <p:sldId id="358" r:id="rId41"/>
    <p:sldId id="359" r:id="rId42"/>
    <p:sldId id="360" r:id="rId43"/>
    <p:sldId id="356" r:id="rId44"/>
    <p:sldId id="361" r:id="rId45"/>
    <p:sldId id="325" r:id="rId46"/>
    <p:sldId id="362" r:id="rId47"/>
    <p:sldId id="363" r:id="rId48"/>
    <p:sldId id="364" r:id="rId49"/>
    <p:sldId id="365" r:id="rId50"/>
    <p:sldId id="366" r:id="rId51"/>
    <p:sldId id="371" r:id="rId52"/>
    <p:sldId id="261" r:id="rId53"/>
    <p:sldId id="328" r:id="rId54"/>
    <p:sldId id="329" r:id="rId55"/>
  </p:sldIdLst>
  <p:sldSz cx="9144000" cy="5143500" type="screen16x9"/>
  <p:notesSz cx="6858000" cy="9144000"/>
  <p:embeddedFontLst>
    <p:embeddedFont>
      <p:font typeface="Limelight" panose="020B0604020202020204" charset="0"/>
      <p:regular r:id="rId57"/>
    </p:embeddedFont>
    <p:embeddedFont>
      <p:font typeface="Montserrat" panose="00000500000000000000" pitchFamily="2" charset="-52"/>
      <p:regular r:id="rId58"/>
      <p:bold r:id="rId59"/>
      <p:italic r:id="rId60"/>
      <p:boldItalic r:id="rId61"/>
    </p:embeddedFont>
    <p:embeddedFont>
      <p:font typeface="Roboto" panose="02000000000000000000" pitchFamily="2" charset="0"/>
      <p:regular r:id="rId62"/>
      <p:bold r:id="rId63"/>
      <p:italic r:id="rId64"/>
      <p:boldItalic r:id="rId65"/>
    </p:embeddedFont>
  </p:embeddedFontLst>
  <p:custDataLst>
    <p:tags r:id="rId56"/>
  </p:custDataLst>
  <p:defaultTextStyle>
    <a:defPPr marR="0" lvl="0" algn="l" rtl="0">
      <a:lnSpc>
        <a:spcPct val="100000"/>
      </a:lnSpc>
      <a:spcBef>
        <a:spcPct val="0"/>
      </a:spcBef>
      <a:spcAft>
        <a:spcPct val="0"/>
      </a:spcAft>
    </a:defPPr>
    <a:lvl1pPr marR="0" lvl="0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p="http://schemas.openxmlformats.org/presentationml/2006/main">
  <p:cmAuthor id="1" name="Илья Михалевский" initials="ИМ" lastIdx="0" clrIdx="0">
    <p:extLst>
      <p:ext uri="{19B8F6BF-5375-455C-9EA6-DF929625EA0E}">
        <p15:presenceInfo xmlns:p15="http://schemas.microsoft.com/office/powerpoint/2012/main" userId="Илья Михалевский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471A"/>
    <a:srgbClr val="EF6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69FB5098-CF5F-45DE-AA7D-5352C0A49B3E}">
  <a:tblStyle styleId="{69FB5098-CF5F-45DE-AA7D-5352C0A49B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237" autoAdjust="0"/>
  </p:normalViewPr>
  <p:slideViewPr>
    <p:cSldViewPr>
      <p:cViewPr varScale="1">
        <p:scale>
          <a:sx n="127" d="100"/>
          <a:sy n="127" d="100"/>
        </p:scale>
        <p:origin x="1474" y="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commentAuthors" Target="commentAuthors.xml" /><Relationship Id="rId10" Type="http://schemas.openxmlformats.org/officeDocument/2006/relationships/slide" Target="slides/slide7.xml" /><Relationship Id="rId11" Type="http://schemas.openxmlformats.org/officeDocument/2006/relationships/slide" Target="slides/slide8.xml" /><Relationship Id="rId12" Type="http://schemas.openxmlformats.org/officeDocument/2006/relationships/slide" Target="slides/slide9.xml" /><Relationship Id="rId13" Type="http://schemas.openxmlformats.org/officeDocument/2006/relationships/slide" Target="slides/slide10.xml" /><Relationship Id="rId14" Type="http://schemas.openxmlformats.org/officeDocument/2006/relationships/slide" Target="slides/slide11.xml" /><Relationship Id="rId15" Type="http://schemas.openxmlformats.org/officeDocument/2006/relationships/slide" Target="slides/slide12.xml" /><Relationship Id="rId16" Type="http://schemas.openxmlformats.org/officeDocument/2006/relationships/slide" Target="slides/slide13.xml" /><Relationship Id="rId17" Type="http://schemas.openxmlformats.org/officeDocument/2006/relationships/slide" Target="slides/slide14.xml" /><Relationship Id="rId18" Type="http://schemas.openxmlformats.org/officeDocument/2006/relationships/slide" Target="slides/slide15.xml" /><Relationship Id="rId19" Type="http://schemas.openxmlformats.org/officeDocument/2006/relationships/slide" Target="slides/slide16.xml" /><Relationship Id="rId2" Type="http://schemas.openxmlformats.org/officeDocument/2006/relationships/slideMaster" Target="slideMasters/slideMaster1.xml" /><Relationship Id="rId20" Type="http://schemas.openxmlformats.org/officeDocument/2006/relationships/slide" Target="slides/slide17.xml" /><Relationship Id="rId21" Type="http://schemas.openxmlformats.org/officeDocument/2006/relationships/slide" Target="slides/slide18.xml" /><Relationship Id="rId22" Type="http://schemas.openxmlformats.org/officeDocument/2006/relationships/slide" Target="slides/slide19.xml" /><Relationship Id="rId23" Type="http://schemas.openxmlformats.org/officeDocument/2006/relationships/slide" Target="slides/slide20.xml" /><Relationship Id="rId24" Type="http://schemas.openxmlformats.org/officeDocument/2006/relationships/slide" Target="slides/slide21.xml" /><Relationship Id="rId25" Type="http://schemas.openxmlformats.org/officeDocument/2006/relationships/slide" Target="slides/slide22.xml" /><Relationship Id="rId26" Type="http://schemas.openxmlformats.org/officeDocument/2006/relationships/slide" Target="slides/slide23.xml" /><Relationship Id="rId27" Type="http://schemas.openxmlformats.org/officeDocument/2006/relationships/slide" Target="slides/slide24.xml" /><Relationship Id="rId28" Type="http://schemas.openxmlformats.org/officeDocument/2006/relationships/slide" Target="slides/slide25.xml" /><Relationship Id="rId29" Type="http://schemas.openxmlformats.org/officeDocument/2006/relationships/slide" Target="slides/slide26.xml" /><Relationship Id="rId3" Type="http://schemas.openxmlformats.org/officeDocument/2006/relationships/notesMaster" Target="notesMasters/notesMaster1.xml" /><Relationship Id="rId30" Type="http://schemas.openxmlformats.org/officeDocument/2006/relationships/slide" Target="slides/slide27.xml" /><Relationship Id="rId31" Type="http://schemas.openxmlformats.org/officeDocument/2006/relationships/slide" Target="slides/slide28.xml" /><Relationship Id="rId32" Type="http://schemas.openxmlformats.org/officeDocument/2006/relationships/slide" Target="slides/slide29.xml" /><Relationship Id="rId33" Type="http://schemas.openxmlformats.org/officeDocument/2006/relationships/slide" Target="slides/slide30.xml" /><Relationship Id="rId34" Type="http://schemas.openxmlformats.org/officeDocument/2006/relationships/slide" Target="slides/slide31.xml" /><Relationship Id="rId35" Type="http://schemas.openxmlformats.org/officeDocument/2006/relationships/slide" Target="slides/slide32.xml" /><Relationship Id="rId36" Type="http://schemas.openxmlformats.org/officeDocument/2006/relationships/slide" Target="slides/slide33.xml" /><Relationship Id="rId37" Type="http://schemas.openxmlformats.org/officeDocument/2006/relationships/slide" Target="slides/slide34.xml" /><Relationship Id="rId38" Type="http://schemas.openxmlformats.org/officeDocument/2006/relationships/slide" Target="slides/slide35.xml" /><Relationship Id="rId39" Type="http://schemas.openxmlformats.org/officeDocument/2006/relationships/slide" Target="slides/slide36.xml" /><Relationship Id="rId4" Type="http://schemas.openxmlformats.org/officeDocument/2006/relationships/slide" Target="slides/slide1.xml" /><Relationship Id="rId40" Type="http://schemas.openxmlformats.org/officeDocument/2006/relationships/slide" Target="slides/slide37.xml" /><Relationship Id="rId41" Type="http://schemas.openxmlformats.org/officeDocument/2006/relationships/slide" Target="slides/slide38.xml" /><Relationship Id="rId42" Type="http://schemas.openxmlformats.org/officeDocument/2006/relationships/slide" Target="slides/slide39.xml" /><Relationship Id="rId43" Type="http://schemas.openxmlformats.org/officeDocument/2006/relationships/slide" Target="slides/slide40.xml" /><Relationship Id="rId44" Type="http://schemas.openxmlformats.org/officeDocument/2006/relationships/slide" Target="slides/slide41.xml" /><Relationship Id="rId45" Type="http://schemas.openxmlformats.org/officeDocument/2006/relationships/slide" Target="slides/slide42.xml" /><Relationship Id="rId46" Type="http://schemas.openxmlformats.org/officeDocument/2006/relationships/slide" Target="slides/slide43.xml" /><Relationship Id="rId47" Type="http://schemas.openxmlformats.org/officeDocument/2006/relationships/slide" Target="slides/slide44.xml" /><Relationship Id="rId48" Type="http://schemas.openxmlformats.org/officeDocument/2006/relationships/slide" Target="slides/slide45.xml" /><Relationship Id="rId49" Type="http://schemas.openxmlformats.org/officeDocument/2006/relationships/slide" Target="slides/slide46.xml" /><Relationship Id="rId5" Type="http://schemas.openxmlformats.org/officeDocument/2006/relationships/slide" Target="slides/slide2.xml" /><Relationship Id="rId50" Type="http://schemas.openxmlformats.org/officeDocument/2006/relationships/slide" Target="slides/slide47.xml" /><Relationship Id="rId51" Type="http://schemas.openxmlformats.org/officeDocument/2006/relationships/slide" Target="slides/slide48.xml" /><Relationship Id="rId52" Type="http://schemas.openxmlformats.org/officeDocument/2006/relationships/slide" Target="slides/slide49.xml" /><Relationship Id="rId53" Type="http://schemas.openxmlformats.org/officeDocument/2006/relationships/slide" Target="slides/slide50.xml" /><Relationship Id="rId54" Type="http://schemas.openxmlformats.org/officeDocument/2006/relationships/slide" Target="slides/slide51.xml" /><Relationship Id="rId55" Type="http://schemas.openxmlformats.org/officeDocument/2006/relationships/slide" Target="slides/slide52.xml" /><Relationship Id="rId56" Type="http://schemas.openxmlformats.org/officeDocument/2006/relationships/tags" Target="tags/tag1.xml" /><Relationship Id="rId57" Type="http://schemas.openxmlformats.org/officeDocument/2006/relationships/font" Target="fonts/font1.fntdata" /><Relationship Id="rId58" Type="http://schemas.openxmlformats.org/officeDocument/2006/relationships/font" Target="fonts/font2.fntdata" /><Relationship Id="rId59" Type="http://schemas.openxmlformats.org/officeDocument/2006/relationships/font" Target="fonts/font3.fntdata" /><Relationship Id="rId6" Type="http://schemas.openxmlformats.org/officeDocument/2006/relationships/slide" Target="slides/slide3.xml" /><Relationship Id="rId60" Type="http://schemas.openxmlformats.org/officeDocument/2006/relationships/font" Target="fonts/font4.fntdata" /><Relationship Id="rId61" Type="http://schemas.openxmlformats.org/officeDocument/2006/relationships/font" Target="fonts/font5.fntdata" /><Relationship Id="rId62" Type="http://schemas.openxmlformats.org/officeDocument/2006/relationships/font" Target="fonts/font6.fntdata" /><Relationship Id="rId63" Type="http://schemas.openxmlformats.org/officeDocument/2006/relationships/font" Target="fonts/font7.fntdata" /><Relationship Id="rId64" Type="http://schemas.openxmlformats.org/officeDocument/2006/relationships/font" Target="fonts/font8.fntdata" /><Relationship Id="rId65" Type="http://schemas.openxmlformats.org/officeDocument/2006/relationships/font" Target="fonts/font9.fntdata" /><Relationship Id="rId66" Type="http://schemas.openxmlformats.org/officeDocument/2006/relationships/presProps" Target="presProps.xml" /><Relationship Id="rId67" Type="http://schemas.openxmlformats.org/officeDocument/2006/relationships/viewProps" Target="viewProps.xml" /><Relationship Id="rId68" Type="http://schemas.openxmlformats.org/officeDocument/2006/relationships/theme" Target="theme/theme1.xml" /><Relationship Id="rId69" Type="http://schemas.openxmlformats.org/officeDocument/2006/relationships/tableStyles" Target="tableStyles.xml" /><Relationship Id="rId7" Type="http://schemas.openxmlformats.org/officeDocument/2006/relationships/slide" Target="slides/slide4.xml" /><Relationship Id="rId8" Type="http://schemas.openxmlformats.org/officeDocument/2006/relationships/slide" Target="slides/slide5.xml" /><Relationship Id="rId9" Type="http://schemas.openxmlformats.org/officeDocument/2006/relationships/slide" Target="slides/slide6.xml" 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wdp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wdp>
</file>

<file path=ppt/media/image32.jpeg>
</file>

<file path=ppt/media/image33.jpeg>
</file>

<file path=ppt/media/image34.jpeg>
</file>

<file path=ppt/media/image35.jpeg>
</file>

<file path=ppt/media/image36.wdp>
</file>

<file path=ppt/media/image37.jpeg>
</file>

<file path=ppt/media/image38.wdp>
</file>

<file path=ppt/media/image39.jpeg>
</file>

<file path=ppt/media/image4.jpeg>
</file>

<file path=ppt/media/image40.wdp>
</file>

<file path=ppt/media/image41.jpeg>
</file>

<file path=ppt/media/image5.png>
</file>

<file path=ppt/media/image6.png>
</file>

<file path=ppt/media/image7.png>
</file>

<file path=ppt/media/image8.svg>
</file>

<file path=ppt/media/image9.jpe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marL="457200" lvl="0" indent="-298450">
              <a:spcBef>
                <a:spcPct val="0"/>
              </a:spcBef>
              <a:spcAft>
                <a:spcPct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ct val="0"/>
              </a:spcBef>
              <a:spcAft>
                <a:spcPct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ct val="0"/>
              </a:spcBef>
              <a:spcAft>
                <a:spcPct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ct val="0"/>
              </a:spcBef>
              <a:spcAft>
                <a:spcPct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ct val="0"/>
              </a:spcBef>
              <a:spcAft>
                <a:spcPct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ct val="0"/>
              </a:spcBef>
              <a:spcAft>
                <a:spcPct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ct val="0"/>
              </a:spcBef>
              <a:spcAft>
                <a:spcPct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ct val="0"/>
              </a:spcBef>
              <a:spcAft>
                <a:spcPct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ct val="0"/>
              </a:spcBef>
              <a:spcAft>
                <a:spcPct val="0"/>
              </a:spcAft>
              <a:buSzPts val="1100"/>
              <a:buChar char="■"/>
              <a:defRPr sz="1100"/>
            </a:lvl9pPr>
          </a:lstStyle>
          <a:p>
            <a:pPr/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ct val="0"/>
      </a:spcBef>
      <a:spcAft>
        <a:spcPct val="0"/>
      </a:spcAft>
    </a:defPPr>
    <a:lvl1pPr marR="0" lvl="0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_rels/notesSlide10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9.xml" /><Relationship Id="rId2" Type="http://schemas.openxmlformats.org/officeDocument/2006/relationships/notesMaster" Target="../notesMasters/notesMaster1.xml" /></Relationships>
</file>

<file path=ppt/notesSlides/_rels/notesSlide1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0.xml" /><Relationship Id="rId2" Type="http://schemas.openxmlformats.org/officeDocument/2006/relationships/notesMaster" Target="../notesMasters/notesMaster1.xml" /></Relationships>
</file>

<file path=ppt/notesSlides/_rels/notesSlide1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3.xml" /><Relationship Id="rId2" Type="http://schemas.openxmlformats.org/officeDocument/2006/relationships/notesMaster" Target="../notesMasters/notesMaster1.xml" /></Relationships>
</file>

<file path=ppt/notesSlides/_rels/notesSlide1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33.xml" /><Relationship Id="rId2" Type="http://schemas.openxmlformats.org/officeDocument/2006/relationships/notesMaster" Target="../notesMasters/notesMaster1.xml" /></Relationships>
</file>

<file path=ppt/notesSlides/_rels/notesSlide1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38.xml" /><Relationship Id="rId2" Type="http://schemas.openxmlformats.org/officeDocument/2006/relationships/notesMaster" Target="../notesMasters/notesMaster1.xml" /></Relationships>
</file>

<file path=ppt/notesSlides/_rels/notesSlide1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0.xml" /><Relationship Id="rId2" Type="http://schemas.openxmlformats.org/officeDocument/2006/relationships/notesMaster" Target="../notesMasters/notesMaster1.xml" /></Relationships>
</file>

<file path=ppt/notesSlides/_rels/notesSlide1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6.xml" /><Relationship Id="rId2" Type="http://schemas.openxmlformats.org/officeDocument/2006/relationships/notesMaster" Target="../notesMasters/notesMaster1.xml" /></Relationships>
</file>

<file path=ppt/notesSlides/_rels/notesSlide1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7.xml" /><Relationship Id="rId2" Type="http://schemas.openxmlformats.org/officeDocument/2006/relationships/notesMaster" Target="../notesMasters/notesMaster1.xml" /></Relationships>
</file>

<file path=ppt/notesSlides/_rels/notesSlide1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0.xml" /><Relationship Id="rId2" Type="http://schemas.openxmlformats.org/officeDocument/2006/relationships/notesMaster" Target="../notesMasters/notesMaster1.xml" /></Relationships>
</file>

<file path=ppt/notesSlides/_rels/notesSlide19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1.xml" /><Relationship Id="rId2" Type="http://schemas.openxmlformats.org/officeDocument/2006/relationships/notesMaster" Target="../notesMasters/notesMaster1.xml" /></Relationships>
</file>

<file path=ppt/notesSlides/_rels/notesSlide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.xml" /><Relationship Id="rId2" Type="http://schemas.openxmlformats.org/officeDocument/2006/relationships/notesMaster" Target="../notesMasters/notesMaster1.xml" /></Relationships>
</file>

<file path=ppt/notesSlides/_rels/notesSlide20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2.xml" /><Relationship Id="rId2" Type="http://schemas.openxmlformats.org/officeDocument/2006/relationships/notesMaster" Target="../notesMasters/notesMaster1.xml" /></Relationships>
</file>

<file path=ppt/notesSlides/_rels/notesSlide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6.xml" /><Relationship Id="rId2" Type="http://schemas.openxmlformats.org/officeDocument/2006/relationships/notesMaster" Target="../notesMasters/notesMaster1.xml" /></Relationships>
</file>

<file path=ppt/notesSlides/_rels/notesSlide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7.xml" /><Relationship Id="rId2" Type="http://schemas.openxmlformats.org/officeDocument/2006/relationships/notesMaster" Target="../notesMasters/notesMaster1.xml" /></Relationships>
</file>

<file path=ppt/notesSlides/_rels/notesSlide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8.xml" /><Relationship Id="rId2" Type="http://schemas.openxmlformats.org/officeDocument/2006/relationships/notesMaster" Target="../notesMasters/notesMaster1.xml" /></Relationships>
</file>

<file path=ppt/notesSlides/_rels/notesSlide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9.xml" /><Relationship Id="rId2" Type="http://schemas.openxmlformats.org/officeDocument/2006/relationships/notesMaster" Target="../notesMasters/notesMaster1.xml" /></Relationships>
</file>

<file path=ppt/notesSlides/_rels/notesSlide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0.xml" /><Relationship Id="rId2" Type="http://schemas.openxmlformats.org/officeDocument/2006/relationships/notesMaster" Target="../notesMasters/notesMaster1.xml" /></Relationships>
</file>

<file path=ppt/notesSlides/_rels/notesSlide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2.xml" /><Relationship Id="rId2" Type="http://schemas.openxmlformats.org/officeDocument/2006/relationships/notesMaster" Target="../notesMasters/notesMaster1.xml" /></Relationships>
</file>

<file path=ppt/notesSlides/_rels/notesSlide9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8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759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615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851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7565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0560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737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99429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175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</a:xfrm>
      </p:grpSpPr>
      <p:sp>
        <p:nvSpPr>
          <p:cNvPr id="662" name="Google Shape;662;gaf02d8995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af02d8995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</a:xfrm>
      </p:grpSpPr>
      <p:sp>
        <p:nvSpPr>
          <p:cNvPr id="662" name="Google Shape;662;gaf02d8995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af02d8995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230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4615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342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</a:xfrm>
      </p:grpSpPr>
      <p:sp>
        <p:nvSpPr>
          <p:cNvPr id="728" name="Google Shape;728;gaf10e2383c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af10e2383c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</a:xfrm>
      </p:grpSpPr>
      <p:sp>
        <p:nvSpPr>
          <p:cNvPr id="818" name="Google Shape;818;gaf10e2383c_1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af10e2383c_1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</a:xfrm>
      </p:grpSpPr>
      <p:sp>
        <p:nvSpPr>
          <p:cNvPr id="901" name="Google Shape;901;gaf02d89951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af02d89951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</a:xfrm>
      </p:grpSpPr>
      <p:sp>
        <p:nvSpPr>
          <p:cNvPr id="901" name="Google Shape;901;gaf02d89951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af02d89951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981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</a:xfrm>
      </p:grpSpPr>
      <p:sp>
        <p:nvSpPr>
          <p:cNvPr id="992" name="Google Shape;992;ga5d91c80c2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a5d91c80c2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159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699449"/>
      </p:ext>
    </p:extLst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</a:xfrm>
      </p:grpSpPr>
      <p:sp>
        <p:nvSpPr>
          <p:cNvPr id="9" name="Google Shape;9;p2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4510914" y="445349"/>
            <a:ext cx="1461080" cy="703057"/>
            <a:chOff x="-3051905" y="4109025"/>
            <a:chExt cx="1236422" cy="594954"/>
          </a:xfrm>
        </p:grpSpPr>
        <p:sp>
          <p:nvSpPr>
            <p:cNvPr id="11" name="Google Shape;11;p2"/>
            <p:cNvSpPr/>
            <p:nvPr/>
          </p:nvSpPr>
          <p:spPr>
            <a:xfrm>
              <a:off x="-2508840" y="4158742"/>
              <a:ext cx="111321" cy="57573"/>
            </a:xfrm>
            <a:custGeom>
              <a:rect l="l" t="t" r="r" b="b"/>
              <a:pathLst>
                <a:path w="1077" h="557" extrusionOk="0">
                  <a:moveTo>
                    <a:pt x="779" y="1"/>
                  </a:moveTo>
                  <a:cubicBezTo>
                    <a:pt x="502" y="1"/>
                    <a:pt x="236" y="79"/>
                    <a:pt x="0" y="227"/>
                  </a:cubicBezTo>
                  <a:lnTo>
                    <a:pt x="747" y="556"/>
                  </a:lnTo>
                  <a:lnTo>
                    <a:pt x="1047" y="527"/>
                  </a:lnTo>
                  <a:cubicBezTo>
                    <a:pt x="1076" y="333"/>
                    <a:pt x="1008" y="140"/>
                    <a:pt x="873" y="4"/>
                  </a:cubicBezTo>
                  <a:cubicBezTo>
                    <a:pt x="841" y="2"/>
                    <a:pt x="810" y="1"/>
                    <a:pt x="779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484860" y="4180138"/>
              <a:ext cx="79279" cy="33179"/>
            </a:xfrm>
            <a:custGeom>
              <a:rect l="l" t="t" r="r" b="b"/>
              <a:pathLst>
                <a:path w="767" h="321" extrusionOk="0">
                  <a:moveTo>
                    <a:pt x="718" y="0"/>
                  </a:moveTo>
                  <a:cubicBezTo>
                    <a:pt x="466" y="20"/>
                    <a:pt x="233" y="78"/>
                    <a:pt x="1" y="156"/>
                  </a:cubicBezTo>
                  <a:lnTo>
                    <a:pt x="611" y="320"/>
                  </a:lnTo>
                  <a:lnTo>
                    <a:pt x="767" y="272"/>
                  </a:lnTo>
                  <a:cubicBezTo>
                    <a:pt x="767" y="175"/>
                    <a:pt x="747" y="78"/>
                    <a:pt x="7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2383668" y="4210940"/>
              <a:ext cx="111321" cy="58503"/>
            </a:xfrm>
            <a:custGeom>
              <a:rect l="l" t="t" r="r" b="b"/>
              <a:pathLst>
                <a:path w="1077" h="566" extrusionOk="0">
                  <a:moveTo>
                    <a:pt x="773" y="0"/>
                  </a:moveTo>
                  <a:cubicBezTo>
                    <a:pt x="503" y="0"/>
                    <a:pt x="236" y="78"/>
                    <a:pt x="1" y="226"/>
                  </a:cubicBezTo>
                  <a:lnTo>
                    <a:pt x="747" y="565"/>
                  </a:lnTo>
                  <a:lnTo>
                    <a:pt x="1048" y="536"/>
                  </a:lnTo>
                  <a:cubicBezTo>
                    <a:pt x="1077" y="342"/>
                    <a:pt x="1009" y="139"/>
                    <a:pt x="864" y="3"/>
                  </a:cubicBezTo>
                  <a:cubicBezTo>
                    <a:pt x="833" y="1"/>
                    <a:pt x="803" y="0"/>
                    <a:pt x="773" y="0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2360619" y="4232233"/>
              <a:ext cx="80313" cy="33179"/>
            </a:xfrm>
            <a:custGeom>
              <a:rect l="l" t="t" r="r" b="b"/>
              <a:pathLst>
                <a:path w="777" h="321" extrusionOk="0">
                  <a:moveTo>
                    <a:pt x="718" y="0"/>
                  </a:moveTo>
                  <a:cubicBezTo>
                    <a:pt x="476" y="30"/>
                    <a:pt x="233" y="78"/>
                    <a:pt x="1" y="156"/>
                  </a:cubicBezTo>
                  <a:lnTo>
                    <a:pt x="621" y="320"/>
                  </a:lnTo>
                  <a:lnTo>
                    <a:pt x="776" y="272"/>
                  </a:lnTo>
                  <a:cubicBezTo>
                    <a:pt x="776" y="175"/>
                    <a:pt x="757" y="88"/>
                    <a:pt x="7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402687" y="4499734"/>
              <a:ext cx="147395" cy="79486"/>
            </a:xfrm>
            <a:custGeom>
              <a:rect l="l" t="t" r="r" b="b"/>
              <a:pathLst>
                <a:path w="1426" h="769" extrusionOk="0">
                  <a:moveTo>
                    <a:pt x="1222" y="1"/>
                  </a:moveTo>
                  <a:cubicBezTo>
                    <a:pt x="1009" y="10"/>
                    <a:pt x="786" y="49"/>
                    <a:pt x="582" y="127"/>
                  </a:cubicBezTo>
                  <a:lnTo>
                    <a:pt x="1" y="698"/>
                  </a:lnTo>
                  <a:cubicBezTo>
                    <a:pt x="136" y="741"/>
                    <a:pt x="271" y="768"/>
                    <a:pt x="412" y="768"/>
                  </a:cubicBezTo>
                  <a:cubicBezTo>
                    <a:pt x="433" y="768"/>
                    <a:pt x="454" y="767"/>
                    <a:pt x="476" y="766"/>
                  </a:cubicBezTo>
                  <a:cubicBezTo>
                    <a:pt x="476" y="766"/>
                    <a:pt x="1067" y="708"/>
                    <a:pt x="1348" y="563"/>
                  </a:cubicBezTo>
                  <a:cubicBezTo>
                    <a:pt x="1348" y="563"/>
                    <a:pt x="1426" y="194"/>
                    <a:pt x="1222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768382" y="4109025"/>
              <a:ext cx="465028" cy="213754"/>
            </a:xfrm>
            <a:custGeom>
              <a:rect l="l" t="t" r="r" b="b"/>
              <a:pathLst>
                <a:path w="4499" h="2068" extrusionOk="0">
                  <a:moveTo>
                    <a:pt x="563" y="0"/>
                  </a:moveTo>
                  <a:cubicBezTo>
                    <a:pt x="369" y="10"/>
                    <a:pt x="185" y="49"/>
                    <a:pt x="1" y="126"/>
                  </a:cubicBezTo>
                  <a:lnTo>
                    <a:pt x="2414" y="2045"/>
                  </a:lnTo>
                  <a:cubicBezTo>
                    <a:pt x="2503" y="2061"/>
                    <a:pt x="2592" y="2068"/>
                    <a:pt x="2683" y="2068"/>
                  </a:cubicBezTo>
                  <a:cubicBezTo>
                    <a:pt x="3565" y="2068"/>
                    <a:pt x="4498" y="1406"/>
                    <a:pt x="4498" y="1406"/>
                  </a:cubicBezTo>
                  <a:cubicBezTo>
                    <a:pt x="4227" y="1222"/>
                    <a:pt x="834" y="0"/>
                    <a:pt x="563" y="0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030819" y="4375286"/>
              <a:ext cx="176440" cy="97471"/>
            </a:xfrm>
            <a:custGeom>
              <a:rect l="l" t="t" r="r" b="b"/>
              <a:pathLst>
                <a:path w="1707" h="943" extrusionOk="0">
                  <a:moveTo>
                    <a:pt x="685" y="1"/>
                  </a:moveTo>
                  <a:cubicBezTo>
                    <a:pt x="450" y="1"/>
                    <a:pt x="221" y="32"/>
                    <a:pt x="0" y="100"/>
                  </a:cubicBezTo>
                  <a:lnTo>
                    <a:pt x="1154" y="943"/>
                  </a:lnTo>
                  <a:lnTo>
                    <a:pt x="1706" y="768"/>
                  </a:lnTo>
                  <a:lnTo>
                    <a:pt x="785" y="3"/>
                  </a:lnTo>
                  <a:cubicBezTo>
                    <a:pt x="752" y="1"/>
                    <a:pt x="719" y="1"/>
                    <a:pt x="685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2949680" y="4172593"/>
              <a:ext cx="1134197" cy="331277"/>
            </a:xfrm>
            <a:custGeom>
              <a:rect l="l" t="t" r="r" b="b"/>
              <a:pathLst>
                <a:path w="10973" h="3205" extrusionOk="0">
                  <a:moveTo>
                    <a:pt x="9333" y="0"/>
                  </a:moveTo>
                  <a:cubicBezTo>
                    <a:pt x="8951" y="0"/>
                    <a:pt x="8441" y="74"/>
                    <a:pt x="7784" y="306"/>
                  </a:cubicBezTo>
                  <a:cubicBezTo>
                    <a:pt x="5971" y="936"/>
                    <a:pt x="1658" y="2070"/>
                    <a:pt x="20" y="2972"/>
                  </a:cubicBezTo>
                  <a:cubicBezTo>
                    <a:pt x="0" y="3059"/>
                    <a:pt x="29" y="3156"/>
                    <a:pt x="107" y="3204"/>
                  </a:cubicBezTo>
                  <a:cubicBezTo>
                    <a:pt x="107" y="3204"/>
                    <a:pt x="4149" y="3098"/>
                    <a:pt x="6223" y="2303"/>
                  </a:cubicBezTo>
                  <a:cubicBezTo>
                    <a:pt x="8394" y="1469"/>
                    <a:pt x="9509" y="1188"/>
                    <a:pt x="10352" y="733"/>
                  </a:cubicBezTo>
                  <a:cubicBezTo>
                    <a:pt x="10634" y="577"/>
                    <a:pt x="10973" y="267"/>
                    <a:pt x="10285" y="229"/>
                  </a:cubicBezTo>
                  <a:cubicBezTo>
                    <a:pt x="10285" y="229"/>
                    <a:pt x="10005" y="0"/>
                    <a:pt x="9333" y="0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3051905" y="4267273"/>
              <a:ext cx="327762" cy="189463"/>
            </a:xfrm>
            <a:custGeom>
              <a:rect l="l" t="t" r="r" b="b"/>
              <a:pathLst>
                <a:path w="3171" h="1832" extrusionOk="0">
                  <a:moveTo>
                    <a:pt x="698" y="1"/>
                  </a:moveTo>
                  <a:cubicBezTo>
                    <a:pt x="456" y="1"/>
                    <a:pt x="224" y="49"/>
                    <a:pt x="1" y="166"/>
                  </a:cubicBezTo>
                  <a:lnTo>
                    <a:pt x="1600" y="1833"/>
                  </a:lnTo>
                  <a:cubicBezTo>
                    <a:pt x="2133" y="1658"/>
                    <a:pt x="2656" y="1455"/>
                    <a:pt x="3170" y="1222"/>
                  </a:cubicBezTo>
                  <a:cubicBezTo>
                    <a:pt x="2899" y="1106"/>
                    <a:pt x="1009" y="30"/>
                    <a:pt x="698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2941721" y="4198123"/>
              <a:ext cx="1089234" cy="300682"/>
            </a:xfrm>
            <a:custGeom>
              <a:rect l="l" t="t" r="r" b="b"/>
              <a:pathLst>
                <a:path w="10538" h="2909" extrusionOk="0">
                  <a:moveTo>
                    <a:pt x="9830" y="1"/>
                  </a:moveTo>
                  <a:lnTo>
                    <a:pt x="20" y="2783"/>
                  </a:lnTo>
                  <a:cubicBezTo>
                    <a:pt x="1" y="2831"/>
                    <a:pt x="20" y="2880"/>
                    <a:pt x="59" y="2909"/>
                  </a:cubicBezTo>
                  <a:cubicBezTo>
                    <a:pt x="5894" y="2385"/>
                    <a:pt x="5235" y="2085"/>
                    <a:pt x="6912" y="1581"/>
                  </a:cubicBezTo>
                  <a:cubicBezTo>
                    <a:pt x="8618" y="1057"/>
                    <a:pt x="10537" y="369"/>
                    <a:pt x="10469" y="214"/>
                  </a:cubicBezTo>
                  <a:cubicBezTo>
                    <a:pt x="10433" y="127"/>
                    <a:pt x="10277" y="116"/>
                    <a:pt x="10201" y="116"/>
                  </a:cubicBezTo>
                  <a:cubicBezTo>
                    <a:pt x="10175" y="116"/>
                    <a:pt x="10159" y="117"/>
                    <a:pt x="10159" y="117"/>
                  </a:cubicBezTo>
                  <a:cubicBezTo>
                    <a:pt x="10052" y="59"/>
                    <a:pt x="9946" y="20"/>
                    <a:pt x="9830" y="1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2946682" y="4469656"/>
              <a:ext cx="174373" cy="116386"/>
            </a:xfrm>
            <a:custGeom>
              <a:rect l="l" t="t" r="r" b="b"/>
              <a:pathLst>
                <a:path w="1687" h="1126" extrusionOk="0">
                  <a:moveTo>
                    <a:pt x="1687" y="1"/>
                  </a:moveTo>
                  <a:lnTo>
                    <a:pt x="1687" y="1"/>
                  </a:lnTo>
                  <a:cubicBezTo>
                    <a:pt x="1251" y="59"/>
                    <a:pt x="834" y="146"/>
                    <a:pt x="417" y="262"/>
                  </a:cubicBezTo>
                  <a:cubicBezTo>
                    <a:pt x="359" y="388"/>
                    <a:pt x="0" y="1125"/>
                    <a:pt x="0" y="1125"/>
                  </a:cubicBezTo>
                  <a:cubicBezTo>
                    <a:pt x="0" y="1125"/>
                    <a:pt x="485" y="951"/>
                    <a:pt x="650" y="873"/>
                  </a:cubicBezTo>
                  <a:cubicBezTo>
                    <a:pt x="815" y="805"/>
                    <a:pt x="1687" y="1"/>
                    <a:pt x="1687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2383668" y="4524748"/>
              <a:ext cx="116386" cy="48580"/>
            </a:xfrm>
            <a:custGeom>
              <a:rect l="l" t="t" r="r" b="b"/>
              <a:pathLst>
                <a:path w="1126" h="470" extrusionOk="0">
                  <a:moveTo>
                    <a:pt x="1077" y="1"/>
                  </a:moveTo>
                  <a:cubicBezTo>
                    <a:pt x="1077" y="1"/>
                    <a:pt x="369" y="107"/>
                    <a:pt x="107" y="127"/>
                  </a:cubicBezTo>
                  <a:lnTo>
                    <a:pt x="1" y="447"/>
                  </a:lnTo>
                  <a:cubicBezTo>
                    <a:pt x="72" y="461"/>
                    <a:pt x="148" y="470"/>
                    <a:pt x="222" y="470"/>
                  </a:cubicBezTo>
                  <a:cubicBezTo>
                    <a:pt x="249" y="470"/>
                    <a:pt x="275" y="469"/>
                    <a:pt x="301" y="466"/>
                  </a:cubicBezTo>
                  <a:cubicBezTo>
                    <a:pt x="573" y="427"/>
                    <a:pt x="844" y="369"/>
                    <a:pt x="1106" y="272"/>
                  </a:cubicBezTo>
                  <a:cubicBezTo>
                    <a:pt x="1125" y="175"/>
                    <a:pt x="1106" y="88"/>
                    <a:pt x="1077" y="1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2319480" y="4384485"/>
              <a:ext cx="140366" cy="76282"/>
            </a:xfrm>
            <a:custGeom>
              <a:rect l="l" t="t" r="r" b="b"/>
              <a:pathLst>
                <a:path w="1358" h="738" extrusionOk="0">
                  <a:moveTo>
                    <a:pt x="1173" y="1"/>
                  </a:moveTo>
                  <a:cubicBezTo>
                    <a:pt x="960" y="11"/>
                    <a:pt x="756" y="49"/>
                    <a:pt x="553" y="107"/>
                  </a:cubicBezTo>
                  <a:lnTo>
                    <a:pt x="0" y="660"/>
                  </a:lnTo>
                  <a:cubicBezTo>
                    <a:pt x="146" y="708"/>
                    <a:pt x="301" y="737"/>
                    <a:pt x="456" y="737"/>
                  </a:cubicBezTo>
                  <a:cubicBezTo>
                    <a:pt x="456" y="737"/>
                    <a:pt x="1018" y="679"/>
                    <a:pt x="1289" y="534"/>
                  </a:cubicBezTo>
                  <a:cubicBezTo>
                    <a:pt x="1289" y="534"/>
                    <a:pt x="1357" y="185"/>
                    <a:pt x="1173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300462" y="4408569"/>
              <a:ext cx="110288" cy="46616"/>
            </a:xfrm>
            <a:custGeom>
              <a:rect l="l" t="t" r="r" b="b"/>
              <a:pathLst>
                <a:path w="1067" h="451" extrusionOk="0">
                  <a:moveTo>
                    <a:pt x="1018" y="0"/>
                  </a:moveTo>
                  <a:cubicBezTo>
                    <a:pt x="1018" y="0"/>
                    <a:pt x="340" y="97"/>
                    <a:pt x="88" y="117"/>
                  </a:cubicBezTo>
                  <a:lnTo>
                    <a:pt x="0" y="427"/>
                  </a:lnTo>
                  <a:cubicBezTo>
                    <a:pt x="64" y="441"/>
                    <a:pt x="133" y="450"/>
                    <a:pt x="204" y="450"/>
                  </a:cubicBezTo>
                  <a:cubicBezTo>
                    <a:pt x="229" y="450"/>
                    <a:pt x="255" y="449"/>
                    <a:pt x="281" y="446"/>
                  </a:cubicBezTo>
                  <a:cubicBezTo>
                    <a:pt x="543" y="408"/>
                    <a:pt x="805" y="349"/>
                    <a:pt x="1047" y="252"/>
                  </a:cubicBezTo>
                  <a:cubicBezTo>
                    <a:pt x="1067" y="165"/>
                    <a:pt x="1057" y="78"/>
                    <a:pt x="10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577989" y="4333424"/>
              <a:ext cx="444976" cy="370555"/>
            </a:xfrm>
            <a:custGeom>
              <a:rect l="l" t="t" r="r" b="b"/>
              <a:pathLst>
                <a:path w="4305" h="3585" extrusionOk="0">
                  <a:moveTo>
                    <a:pt x="4101" y="0"/>
                  </a:moveTo>
                  <a:cubicBezTo>
                    <a:pt x="3073" y="156"/>
                    <a:pt x="1803" y="863"/>
                    <a:pt x="1803" y="863"/>
                  </a:cubicBezTo>
                  <a:lnTo>
                    <a:pt x="0" y="3558"/>
                  </a:lnTo>
                  <a:cubicBezTo>
                    <a:pt x="0" y="3558"/>
                    <a:pt x="76" y="3585"/>
                    <a:pt x="198" y="3585"/>
                  </a:cubicBezTo>
                  <a:cubicBezTo>
                    <a:pt x="339" y="3585"/>
                    <a:pt x="543" y="3549"/>
                    <a:pt x="766" y="3393"/>
                  </a:cubicBezTo>
                  <a:cubicBezTo>
                    <a:pt x="1638" y="2753"/>
                    <a:pt x="4304" y="0"/>
                    <a:pt x="4101" y="0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931769" y="4184169"/>
              <a:ext cx="40208" cy="32146"/>
            </a:xfrm>
            <a:custGeom>
              <a:rect l="l" t="t" r="r" b="b"/>
              <a:pathLst>
                <a:path w="389" h="311" extrusionOk="0">
                  <a:moveTo>
                    <a:pt x="252" y="0"/>
                  </a:moveTo>
                  <a:cubicBezTo>
                    <a:pt x="252" y="0"/>
                    <a:pt x="223" y="126"/>
                    <a:pt x="10" y="213"/>
                  </a:cubicBezTo>
                  <a:lnTo>
                    <a:pt x="0" y="310"/>
                  </a:lnTo>
                  <a:cubicBezTo>
                    <a:pt x="155" y="281"/>
                    <a:pt x="291" y="194"/>
                    <a:pt x="388" y="68"/>
                  </a:cubicBezTo>
                  <a:cubicBezTo>
                    <a:pt x="340" y="39"/>
                    <a:pt x="301" y="20"/>
                    <a:pt x="252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sp>
        <p:nvSpPr>
          <p:cNvPr id="27" name="Google Shape;27;p2"/>
          <p:cNvSpPr/>
          <p:nvPr/>
        </p:nvSpPr>
        <p:spPr>
          <a:xfrm>
            <a:off x="3373787" y="987312"/>
            <a:ext cx="854203" cy="322997"/>
          </a:xfrm>
          <a:custGeom>
            <a:rect l="l" t="t" r="r" b="b"/>
            <a:pathLst>
              <a:path w="3713" h="1404" extrusionOk="0">
                <a:moveTo>
                  <a:pt x="3479" y="1"/>
                </a:moveTo>
                <a:cubicBezTo>
                  <a:pt x="3100" y="1"/>
                  <a:pt x="2263" y="266"/>
                  <a:pt x="1852" y="467"/>
                </a:cubicBezTo>
                <a:cubicBezTo>
                  <a:pt x="1309" y="729"/>
                  <a:pt x="0" y="1204"/>
                  <a:pt x="59" y="1378"/>
                </a:cubicBezTo>
                <a:cubicBezTo>
                  <a:pt x="65" y="1395"/>
                  <a:pt x="92" y="1403"/>
                  <a:pt x="138" y="1403"/>
                </a:cubicBezTo>
                <a:cubicBezTo>
                  <a:pt x="461" y="1403"/>
                  <a:pt x="1675" y="1022"/>
                  <a:pt x="2472" y="768"/>
                </a:cubicBezTo>
                <a:cubicBezTo>
                  <a:pt x="3383" y="477"/>
                  <a:pt x="3713" y="322"/>
                  <a:pt x="3674" y="80"/>
                </a:cubicBezTo>
                <a:cubicBezTo>
                  <a:pt x="3665" y="24"/>
                  <a:pt x="3593" y="1"/>
                  <a:pt x="34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2450" y="1310300"/>
            <a:ext cx="4468477" cy="6702601"/>
          </a:xfrm>
          <a:custGeom>
            <a:rect l="l" t="t" r="r" b="b"/>
            <a:pathLst>
              <a:path w="138902" h="208398" extrusionOk="0">
                <a:moveTo>
                  <a:pt x="101452" y="0"/>
                </a:moveTo>
                <a:cubicBezTo>
                  <a:pt x="100874" y="0"/>
                  <a:pt x="100033" y="129"/>
                  <a:pt x="98964" y="397"/>
                </a:cubicBezTo>
                <a:cubicBezTo>
                  <a:pt x="94949" y="1383"/>
                  <a:pt x="78114" y="6877"/>
                  <a:pt x="65647" y="11948"/>
                </a:cubicBezTo>
                <a:cubicBezTo>
                  <a:pt x="41980" y="21739"/>
                  <a:pt x="19863" y="34981"/>
                  <a:pt x="0" y="51252"/>
                </a:cubicBezTo>
                <a:lnTo>
                  <a:pt x="0" y="208397"/>
                </a:lnTo>
                <a:lnTo>
                  <a:pt x="138901" y="208397"/>
                </a:lnTo>
                <a:lnTo>
                  <a:pt x="138901" y="134368"/>
                </a:lnTo>
                <a:lnTo>
                  <a:pt x="138831" y="134368"/>
                </a:lnTo>
                <a:cubicBezTo>
                  <a:pt x="131527" y="132474"/>
                  <a:pt x="127132" y="116284"/>
                  <a:pt x="118367" y="116284"/>
                </a:cubicBezTo>
                <a:cubicBezTo>
                  <a:pt x="115722" y="116284"/>
                  <a:pt x="112678" y="117759"/>
                  <a:pt x="109036" y="121548"/>
                </a:cubicBezTo>
                <a:cubicBezTo>
                  <a:pt x="108226" y="118026"/>
                  <a:pt x="105549" y="116371"/>
                  <a:pt x="102714" y="116371"/>
                </a:cubicBezTo>
                <a:cubicBezTo>
                  <a:pt x="99879" y="116371"/>
                  <a:pt x="96886" y="118026"/>
                  <a:pt x="95442" y="121126"/>
                </a:cubicBezTo>
                <a:cubicBezTo>
                  <a:pt x="92483" y="109997"/>
                  <a:pt x="96639" y="97177"/>
                  <a:pt x="81777" y="93444"/>
                </a:cubicBezTo>
                <a:cubicBezTo>
                  <a:pt x="79841" y="92943"/>
                  <a:pt x="77808" y="92713"/>
                  <a:pt x="75737" y="92713"/>
                </a:cubicBezTo>
                <a:cubicBezTo>
                  <a:pt x="69370" y="92713"/>
                  <a:pt x="62651" y="94886"/>
                  <a:pt x="57335" y="98022"/>
                </a:cubicBezTo>
                <a:cubicBezTo>
                  <a:pt x="54805" y="99549"/>
                  <a:pt x="53194" y="101400"/>
                  <a:pt x="51547" y="101400"/>
                </a:cubicBezTo>
                <a:cubicBezTo>
                  <a:pt x="50535" y="101400"/>
                  <a:pt x="49509" y="100701"/>
                  <a:pt x="48249" y="98797"/>
                </a:cubicBezTo>
                <a:cubicBezTo>
                  <a:pt x="45784" y="95064"/>
                  <a:pt x="50714" y="91401"/>
                  <a:pt x="44516" y="88936"/>
                </a:cubicBezTo>
                <a:cubicBezTo>
                  <a:pt x="43315" y="88504"/>
                  <a:pt x="42235" y="88356"/>
                  <a:pt x="41258" y="88356"/>
                </a:cubicBezTo>
                <a:cubicBezTo>
                  <a:pt x="39146" y="88356"/>
                  <a:pt x="37511" y="89045"/>
                  <a:pt x="36167" y="89045"/>
                </a:cubicBezTo>
                <a:cubicBezTo>
                  <a:pt x="34484" y="89045"/>
                  <a:pt x="33256" y="87963"/>
                  <a:pt x="32119" y="83090"/>
                </a:cubicBezTo>
                <a:cubicBezTo>
                  <a:pt x="30499" y="76046"/>
                  <a:pt x="21765" y="48223"/>
                  <a:pt x="100513" y="2158"/>
                </a:cubicBezTo>
                <a:cubicBezTo>
                  <a:pt x="102708" y="761"/>
                  <a:pt x="102854" y="0"/>
                  <a:pt x="1014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535864" y="2804375"/>
            <a:ext cx="3455163" cy="2818675"/>
          </a:xfrm>
          <a:custGeom>
            <a:rect l="l" t="t" r="r" b="b"/>
            <a:pathLst>
              <a:path w="17914" h="14613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3259213" y="1572900"/>
            <a:ext cx="4041000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ct val="0"/>
              </a:spcBef>
              <a:spcAft>
                <a:spcPct val="0"/>
              </a:spcAft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2pPr>
            <a:lvl3pPr lvl="2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3pPr>
            <a:lvl4pPr lvl="3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4pPr>
            <a:lvl5pPr lvl="4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5pPr>
            <a:lvl6pPr lvl="5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6pPr>
            <a:lvl7pPr lvl="6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7pPr>
            <a:lvl8pPr lvl="7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8pPr>
            <a:lvl9pPr lvl="8" algn="ctr">
              <a:spcBef>
                <a:spcPct val="0"/>
              </a:spcBef>
              <a:spcAft>
                <a:spcPct val="0"/>
              </a:spcAft>
              <a:buSzPts val="5200"/>
              <a:buNone/>
              <a:defRPr sz="5200"/>
            </a:lvl9pPr>
          </a:lstStyle>
          <a:p>
            <a:pPr/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3280388" y="3009025"/>
            <a:ext cx="40410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800"/>
              <a:buNone/>
              <a:defRPr sz="2800"/>
            </a:lvl9pPr>
          </a:lstStyle>
          <a:p>
            <a:pPr/>
            <a:endParaRPr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</a:xfrm>
      </p:grpSpPr>
      <p:sp>
        <p:nvSpPr>
          <p:cNvPr id="127" name="Google Shape;127;p6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>
            <a:off x="617125" y="609800"/>
            <a:ext cx="7909800" cy="3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129" name="Google Shape;129;p6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algn="ctr" rtl="0">
              <a:spcBef>
                <a:spcPct val="0"/>
              </a:spcBef>
              <a:spcAft>
                <a:spcPct val="0"/>
              </a:spcAft>
              <a:buSzPts val="30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2pPr>
            <a:lvl3pPr lvl="2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3pPr>
            <a:lvl4pPr lvl="3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4pPr>
            <a:lvl5pPr lvl="4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5pPr>
            <a:lvl6pPr lvl="5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6pPr>
            <a:lvl7pPr lvl="6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7pPr>
            <a:lvl8pPr lvl="7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8pPr>
            <a:lvl9pPr lvl="8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9pPr>
          </a:lstStyle>
          <a:p>
            <a:pPr/>
            <a:endParaRPr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matchingName="Section title and description">
  <p:cSld name="SECTION_TITLE_AND_DESCRIPTION">
    <p:spTree>
      <p:nvGrpSpPr>
        <p:cNvPr id="1" name="Shape 191"/>
        <p:cNvGrpSpPr/>
        <p:nvPr/>
      </p:nvGrpSpPr>
      <p:grpSpPr>
        <a:xfrm>
          <a:off x="0" y="0"/>
          <a:ext cx="0" cy="0"/>
        </a:xfrm>
      </p:grpSpPr>
      <p:sp>
        <p:nvSpPr>
          <p:cNvPr id="192" name="Google Shape;192;p9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630425" y="1258475"/>
            <a:ext cx="3591300" cy="16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  <a:lvl1pPr lvl="0" algn="r" rtl="0">
              <a:spcBef>
                <a:spcPct val="0"/>
              </a:spcBef>
              <a:spcAft>
                <a:spcPct val="0"/>
              </a:spcAft>
              <a:buSzPts val="42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2pPr>
            <a:lvl3pPr lvl="2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3pPr>
            <a:lvl4pPr lvl="3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4pPr>
            <a:lvl5pPr lvl="4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5pPr>
            <a:lvl6pPr lvl="5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6pPr>
            <a:lvl7pPr lvl="6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7pPr>
            <a:lvl8pPr lvl="7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8pPr>
            <a:lvl9pPr lvl="8" algn="ctr" rtl="0">
              <a:spcBef>
                <a:spcPct val="0"/>
              </a:spcBef>
              <a:spcAft>
                <a:spcPct val="0"/>
              </a:spcAft>
              <a:buSzPts val="4200"/>
              <a:buNone/>
              <a:defRPr sz="4200"/>
            </a:lvl9pPr>
          </a:lstStyle>
          <a:p>
            <a:pPr/>
            <a:endParaRPr/>
          </a:p>
        </p:txBody>
      </p:sp>
      <p:sp>
        <p:nvSpPr>
          <p:cNvPr id="194" name="Google Shape;194;p9"/>
          <p:cNvSpPr txBox="1">
            <a:spLocks noGrp="1"/>
          </p:cNvSpPr>
          <p:nvPr>
            <p:ph type="subTitle" idx="1"/>
          </p:nvPr>
        </p:nvSpPr>
        <p:spPr>
          <a:xfrm>
            <a:off x="1434791" y="2768250"/>
            <a:ext cx="2787300" cy="7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algn="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2100"/>
              <a:buNone/>
              <a:defRPr sz="2100"/>
            </a:lvl9pPr>
          </a:lstStyle>
          <a:p>
            <a:pPr/>
            <a:endParaRPr/>
          </a:p>
        </p:txBody>
      </p:sp>
      <p:sp>
        <p:nvSpPr>
          <p:cNvPr id="195" name="Google Shape;195;p9"/>
          <p:cNvSpPr/>
          <p:nvPr/>
        </p:nvSpPr>
        <p:spPr>
          <a:xfrm rot="905221" flipH="1">
            <a:off x="4708395" y="2350398"/>
            <a:ext cx="4257484" cy="3992780"/>
          </a:xfrm>
          <a:custGeom>
            <a:rect l="l" t="t" r="r" b="b"/>
            <a:pathLst>
              <a:path w="13126" h="12310" extrusionOk="0">
                <a:moveTo>
                  <a:pt x="2325" y="0"/>
                </a:moveTo>
                <a:cubicBezTo>
                  <a:pt x="1430" y="0"/>
                  <a:pt x="591" y="247"/>
                  <a:pt x="1" y="756"/>
                </a:cubicBezTo>
                <a:lnTo>
                  <a:pt x="40" y="12310"/>
                </a:lnTo>
                <a:lnTo>
                  <a:pt x="13125" y="12310"/>
                </a:lnTo>
                <a:cubicBezTo>
                  <a:pt x="10915" y="12077"/>
                  <a:pt x="11982" y="10856"/>
                  <a:pt x="11293" y="9712"/>
                </a:cubicBezTo>
                <a:cubicBezTo>
                  <a:pt x="10915" y="9082"/>
                  <a:pt x="10554" y="8755"/>
                  <a:pt x="10043" y="8755"/>
                </a:cubicBezTo>
                <a:cubicBezTo>
                  <a:pt x="9769" y="8755"/>
                  <a:pt x="9451" y="8850"/>
                  <a:pt x="9064" y="9043"/>
                </a:cubicBezTo>
                <a:cubicBezTo>
                  <a:pt x="9830" y="7350"/>
                  <a:pt x="8612" y="5842"/>
                  <a:pt x="6940" y="5842"/>
                </a:cubicBezTo>
                <a:cubicBezTo>
                  <a:pt x="6899" y="5842"/>
                  <a:pt x="6857" y="5843"/>
                  <a:pt x="6815" y="5844"/>
                </a:cubicBezTo>
                <a:cubicBezTo>
                  <a:pt x="7960" y="2064"/>
                  <a:pt x="4911" y="0"/>
                  <a:pt x="2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matchingName="Title and six columns ">
  <p:cSld name="CUSTOM_1">
    <p:spTree>
      <p:nvGrpSpPr>
        <p:cNvPr id="1" name="Shape 321"/>
        <p:cNvGrpSpPr/>
        <p:nvPr/>
      </p:nvGrpSpPr>
      <p:grpSpPr>
        <a:xfrm>
          <a:off x="0" y="0"/>
          <a:ext cx="0" cy="0"/>
        </a:xfrm>
      </p:grpSpPr>
      <p:sp>
        <p:nvSpPr>
          <p:cNvPr id="322" name="Google Shape;322;p15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323" name="Google Shape;323;p15"/>
          <p:cNvSpPr/>
          <p:nvPr/>
        </p:nvSpPr>
        <p:spPr>
          <a:xfrm>
            <a:off x="617125" y="609800"/>
            <a:ext cx="7909800" cy="3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algn="ctr" rtl="0">
              <a:spcBef>
                <a:spcPct val="0"/>
              </a:spcBef>
              <a:spcAft>
                <a:spcPct val="0"/>
              </a:spcAft>
              <a:buSzPts val="30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2pPr>
            <a:lvl3pPr lvl="2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3pPr>
            <a:lvl4pPr lvl="3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4pPr>
            <a:lvl5pPr lvl="4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5pPr>
            <a:lvl6pPr lvl="5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6pPr>
            <a:lvl7pPr lvl="6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7pPr>
            <a:lvl8pPr lvl="7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8pPr>
            <a:lvl9pPr lvl="8" rtl="0">
              <a:spcBef>
                <a:spcPct val="0"/>
              </a:spcBef>
              <a:spcAft>
                <a:spcPct val="0"/>
              </a:spcAft>
              <a:buSzPts val="3000"/>
              <a:buNone/>
              <a:defRPr/>
            </a:lvl9pPr>
          </a:lstStyle>
          <a:p>
            <a:pPr/>
            <a:endParaRPr/>
          </a:p>
        </p:txBody>
      </p:sp>
      <p:sp>
        <p:nvSpPr>
          <p:cNvPr id="325" name="Google Shape;325;p15"/>
          <p:cNvSpPr txBox="1">
            <a:spLocks noGrp="1"/>
          </p:cNvSpPr>
          <p:nvPr>
            <p:ph type="subTitle" idx="1"/>
          </p:nvPr>
        </p:nvSpPr>
        <p:spPr>
          <a:xfrm>
            <a:off x="1928051" y="15118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26" name="Google Shape;326;p15"/>
          <p:cNvSpPr txBox="1">
            <a:spLocks noGrp="1"/>
          </p:cNvSpPr>
          <p:nvPr>
            <p:ph type="subTitle" idx="2"/>
          </p:nvPr>
        </p:nvSpPr>
        <p:spPr>
          <a:xfrm>
            <a:off x="1928051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  <p:sp>
        <p:nvSpPr>
          <p:cNvPr id="327" name="Google Shape;327;p15"/>
          <p:cNvSpPr txBox="1">
            <a:spLocks noGrp="1"/>
          </p:cNvSpPr>
          <p:nvPr>
            <p:ph type="subTitle" idx="3"/>
          </p:nvPr>
        </p:nvSpPr>
        <p:spPr>
          <a:xfrm>
            <a:off x="6379300" y="1512650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28" name="Google Shape;328;p15"/>
          <p:cNvSpPr txBox="1">
            <a:spLocks noGrp="1"/>
          </p:cNvSpPr>
          <p:nvPr>
            <p:ph type="subTitle" idx="4"/>
          </p:nvPr>
        </p:nvSpPr>
        <p:spPr>
          <a:xfrm>
            <a:off x="6379300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  <p:sp>
        <p:nvSpPr>
          <p:cNvPr id="329" name="Google Shape;329;p15"/>
          <p:cNvSpPr txBox="1">
            <a:spLocks noGrp="1"/>
          </p:cNvSpPr>
          <p:nvPr>
            <p:ph type="subTitle" idx="5"/>
          </p:nvPr>
        </p:nvSpPr>
        <p:spPr>
          <a:xfrm>
            <a:off x="4194501" y="1512650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subTitle" idx="6"/>
          </p:nvPr>
        </p:nvSpPr>
        <p:spPr>
          <a:xfrm>
            <a:off x="4194501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  <p:sp>
        <p:nvSpPr>
          <p:cNvPr id="331" name="Google Shape;331;p15"/>
          <p:cNvSpPr txBox="1">
            <a:spLocks noGrp="1"/>
          </p:cNvSpPr>
          <p:nvPr>
            <p:ph type="subTitle" idx="7"/>
          </p:nvPr>
        </p:nvSpPr>
        <p:spPr>
          <a:xfrm>
            <a:off x="1928051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32" name="Google Shape;332;p15"/>
          <p:cNvSpPr txBox="1">
            <a:spLocks noGrp="1"/>
          </p:cNvSpPr>
          <p:nvPr>
            <p:ph type="subTitle" idx="8"/>
          </p:nvPr>
        </p:nvSpPr>
        <p:spPr>
          <a:xfrm>
            <a:off x="1928051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  <p:sp>
        <p:nvSpPr>
          <p:cNvPr id="333" name="Google Shape;333;p15"/>
          <p:cNvSpPr txBox="1">
            <a:spLocks noGrp="1"/>
          </p:cNvSpPr>
          <p:nvPr>
            <p:ph type="subTitle" idx="9"/>
          </p:nvPr>
        </p:nvSpPr>
        <p:spPr>
          <a:xfrm>
            <a:off x="6379300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34" name="Google Shape;334;p15"/>
          <p:cNvSpPr txBox="1">
            <a:spLocks noGrp="1"/>
          </p:cNvSpPr>
          <p:nvPr>
            <p:ph type="subTitle" idx="13"/>
          </p:nvPr>
        </p:nvSpPr>
        <p:spPr>
          <a:xfrm>
            <a:off x="6379300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  <p:sp>
        <p:nvSpPr>
          <p:cNvPr id="335" name="Google Shape;335;p15"/>
          <p:cNvSpPr txBox="1">
            <a:spLocks noGrp="1"/>
          </p:cNvSpPr>
          <p:nvPr>
            <p:ph type="subTitle" idx="14"/>
          </p:nvPr>
        </p:nvSpPr>
        <p:spPr>
          <a:xfrm>
            <a:off x="4194501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spcBef>
                <a:spcPct val="0"/>
              </a:spcBef>
              <a:spcAft>
                <a:spcPct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ct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336" name="Google Shape;336;p15"/>
          <p:cNvSpPr txBox="1">
            <a:spLocks noGrp="1"/>
          </p:cNvSpPr>
          <p:nvPr>
            <p:ph type="subTitle" idx="15"/>
          </p:nvPr>
        </p:nvSpPr>
        <p:spPr>
          <a:xfrm>
            <a:off x="4194501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ct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pPr/>
            <a:endParaRPr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matchingName="Title and bullet point list">
  <p:cSld name="CUSTOM_1_1_2">
    <p:spTree>
      <p:nvGrpSpPr>
        <p:cNvPr id="1" name="Shape 349"/>
        <p:cNvGrpSpPr/>
        <p:nvPr/>
      </p:nvGrpSpPr>
      <p:grpSpPr>
        <a:xfrm>
          <a:off x="0" y="0"/>
          <a:ext cx="0" cy="0"/>
        </a:xfrm>
      </p:grpSpPr>
      <p:sp>
        <p:nvSpPr>
          <p:cNvPr id="350" name="Google Shape;350;p17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351" name="Google Shape;351;p17"/>
          <p:cNvSpPr txBox="1">
            <a:spLocks noGrp="1"/>
          </p:cNvSpPr>
          <p:nvPr>
            <p:ph type="body" idx="1"/>
          </p:nvPr>
        </p:nvSpPr>
        <p:spPr>
          <a:xfrm flipH="1">
            <a:off x="2505900" y="1269775"/>
            <a:ext cx="4132200" cy="26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marL="457200" lvl="0" indent="-31750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r" rtl="0">
              <a:lnSpc>
                <a:spcPct val="100000"/>
              </a:lnSpc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r" rtl="0">
              <a:spcBef>
                <a:spcPts val="1600"/>
              </a:spcBef>
              <a:spcAft>
                <a:spcPct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9pPr>
          </a:lstStyle>
          <a:p>
            <a:pPr/>
            <a:endParaRPr/>
          </a:p>
        </p:txBody>
      </p:sp>
      <p:sp>
        <p:nvSpPr>
          <p:cNvPr id="352" name="Google Shape;352;p17"/>
          <p:cNvSpPr txBox="1">
            <a:spLocks noGrp="1"/>
          </p:cNvSpPr>
          <p:nvPr>
            <p:ph type="title"/>
          </p:nvPr>
        </p:nvSpPr>
        <p:spPr>
          <a:xfrm flipH="1">
            <a:off x="2704650" y="640080"/>
            <a:ext cx="37347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lvl="0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pPr/>
            <a:endParaRPr/>
          </a:p>
        </p:txBody>
      </p:sp>
      <p:grpSp>
        <p:nvGrpSpPr>
          <p:cNvPr id="353" name="Google Shape;353;p17"/>
          <p:cNvGrpSpPr/>
          <p:nvPr/>
        </p:nvGrpSpPr>
        <p:grpSpPr>
          <a:xfrm rot="-492451">
            <a:off x="696882" y="985046"/>
            <a:ext cx="917990" cy="384984"/>
            <a:chOff x="7036389" y="1157700"/>
            <a:chExt cx="635554" cy="266555"/>
          </a:xfrm>
        </p:grpSpPr>
        <p:sp>
          <p:nvSpPr>
            <p:cNvPr id="354" name="Google Shape;354;p17"/>
            <p:cNvSpPr/>
            <p:nvPr/>
          </p:nvSpPr>
          <p:spPr>
            <a:xfrm>
              <a:off x="7453656" y="1360674"/>
              <a:ext cx="193154" cy="3162"/>
            </a:xfrm>
            <a:custGeom>
              <a:rect l="l" t="t" r="r" b="b"/>
              <a:pathLst>
                <a:path w="2321" h="38" extrusionOk="0">
                  <a:moveTo>
                    <a:pt x="2321" y="0"/>
                  </a:moveTo>
                  <a:lnTo>
                    <a:pt x="1" y="18"/>
                  </a:lnTo>
                  <a:lnTo>
                    <a:pt x="2321" y="38"/>
                  </a:lnTo>
                  <a:lnTo>
                    <a:pt x="2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7639321" y="1187576"/>
              <a:ext cx="14730" cy="112930"/>
            </a:xfrm>
            <a:custGeom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5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7639321" y="1308828"/>
              <a:ext cx="14730" cy="112930"/>
            </a:xfrm>
            <a:custGeom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2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7137585" y="1296012"/>
              <a:ext cx="83" cy="33371"/>
            </a:xfrm>
            <a:custGeom>
              <a:rect l="l" t="t" r="r" b="b"/>
              <a:pathLst>
                <a:path w="1" h="401" fill="none" extrusionOk="0">
                  <a:moveTo>
                    <a:pt x="1" y="1"/>
                  </a:moveTo>
                  <a:lnTo>
                    <a:pt x="1" y="401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7637823" y="1291934"/>
              <a:ext cx="34120" cy="26381"/>
            </a:xfrm>
            <a:custGeom>
              <a:rect l="l" t="t" r="r" b="b"/>
              <a:pathLst>
                <a:path w="410" h="317" extrusionOk="0">
                  <a:moveTo>
                    <a:pt x="18" y="1"/>
                  </a:moveTo>
                  <a:lnTo>
                    <a:pt x="1" y="316"/>
                  </a:lnTo>
                  <a:lnTo>
                    <a:pt x="18" y="316"/>
                  </a:lnTo>
                  <a:cubicBezTo>
                    <a:pt x="209" y="316"/>
                    <a:pt x="409" y="247"/>
                    <a:pt x="409" y="160"/>
                  </a:cubicBezTo>
                  <a:cubicBezTo>
                    <a:pt x="409" y="73"/>
                    <a:pt x="209" y="1"/>
                    <a:pt x="18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7569582" y="1365002"/>
              <a:ext cx="83" cy="33621"/>
            </a:xfrm>
            <a:custGeom>
              <a:rect l="l" t="t" r="r" b="b"/>
              <a:pathLst>
                <a:path w="1" h="403" fill="none" extrusionOk="0">
                  <a:moveTo>
                    <a:pt x="1" y="0"/>
                  </a:moveTo>
                  <a:lnTo>
                    <a:pt x="1" y="403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7036389" y="1157700"/>
              <a:ext cx="607090" cy="213626"/>
            </a:xfrm>
            <a:custGeom>
              <a:rect l="l" t="t" r="r" b="b"/>
              <a:pathLst>
                <a:path w="7295" h="2567" extrusionOk="0">
                  <a:moveTo>
                    <a:pt x="0" y="0"/>
                  </a:moveTo>
                  <a:lnTo>
                    <a:pt x="426" y="1368"/>
                  </a:lnTo>
                  <a:cubicBezTo>
                    <a:pt x="478" y="1538"/>
                    <a:pt x="617" y="1666"/>
                    <a:pt x="788" y="1704"/>
                  </a:cubicBezTo>
                  <a:lnTo>
                    <a:pt x="4247" y="2483"/>
                  </a:lnTo>
                  <a:cubicBezTo>
                    <a:pt x="4499" y="2538"/>
                    <a:pt x="4754" y="2567"/>
                    <a:pt x="5009" y="2567"/>
                  </a:cubicBezTo>
                  <a:lnTo>
                    <a:pt x="6344" y="2567"/>
                  </a:lnTo>
                  <a:cubicBezTo>
                    <a:pt x="6868" y="2567"/>
                    <a:pt x="7291" y="2141"/>
                    <a:pt x="7294" y="1620"/>
                  </a:cubicBezTo>
                  <a:lnTo>
                    <a:pt x="6127" y="1425"/>
                  </a:lnTo>
                  <a:lnTo>
                    <a:pt x="5869" y="777"/>
                  </a:lnTo>
                  <a:lnTo>
                    <a:pt x="4412" y="695"/>
                  </a:lnTo>
                  <a:lnTo>
                    <a:pt x="3812" y="1249"/>
                  </a:lnTo>
                  <a:lnTo>
                    <a:pt x="1724" y="12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7339394" y="1352935"/>
              <a:ext cx="275625" cy="18392"/>
            </a:xfrm>
            <a:custGeom>
              <a:rect l="l" t="t" r="r" b="b"/>
              <a:pathLst>
                <a:path w="3311" h="221" extrusionOk="0">
                  <a:moveTo>
                    <a:pt x="1" y="1"/>
                  </a:moveTo>
                  <a:lnTo>
                    <a:pt x="606" y="137"/>
                  </a:lnTo>
                  <a:cubicBezTo>
                    <a:pt x="858" y="192"/>
                    <a:pt x="1113" y="221"/>
                    <a:pt x="1368" y="221"/>
                  </a:cubicBezTo>
                  <a:lnTo>
                    <a:pt x="2703" y="221"/>
                  </a:lnTo>
                  <a:cubicBezTo>
                    <a:pt x="2926" y="221"/>
                    <a:pt x="3141" y="143"/>
                    <a:pt x="3311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086238" y="1291934"/>
              <a:ext cx="557241" cy="33621"/>
            </a:xfrm>
            <a:custGeom>
              <a:rect l="l" t="t" r="r" b="b"/>
              <a:pathLst>
                <a:path w="6696" h="403" extrusionOk="0">
                  <a:moveTo>
                    <a:pt x="1" y="1"/>
                  </a:moveTo>
                  <a:cubicBezTo>
                    <a:pt x="56" y="44"/>
                    <a:pt x="123" y="76"/>
                    <a:pt x="192" y="91"/>
                  </a:cubicBezTo>
                  <a:lnTo>
                    <a:pt x="1574" y="403"/>
                  </a:lnTo>
                  <a:lnTo>
                    <a:pt x="6640" y="319"/>
                  </a:lnTo>
                  <a:cubicBezTo>
                    <a:pt x="6675" y="218"/>
                    <a:pt x="6695" y="111"/>
                    <a:pt x="6695" y="7"/>
                  </a:cubicBezTo>
                  <a:lnTo>
                    <a:pt x="6666" y="1"/>
                  </a:ln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7158390" y="1312240"/>
              <a:ext cx="482426" cy="13315"/>
            </a:xfrm>
            <a:custGeom>
              <a:rect l="l" t="t" r="r" b="b"/>
              <a:pathLst>
                <a:path w="5797" h="160" extrusionOk="0">
                  <a:moveTo>
                    <a:pt x="0" y="0"/>
                  </a:moveTo>
                  <a:lnTo>
                    <a:pt x="707" y="159"/>
                  </a:lnTo>
                  <a:lnTo>
                    <a:pt x="5773" y="75"/>
                  </a:lnTo>
                  <a:cubicBezTo>
                    <a:pt x="5782" y="49"/>
                    <a:pt x="5788" y="26"/>
                    <a:pt x="5796" y="0"/>
                  </a:cubicBezTo>
                  <a:close/>
                </a:path>
              </a:pathLst>
            </a:custGeom>
            <a:solidFill>
              <a:srgbClr val="000000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7067264" y="1157700"/>
              <a:ext cx="258981" cy="121085"/>
            </a:xfrm>
            <a:custGeom>
              <a:rect l="l" t="t" r="r" b="b"/>
              <a:pathLst>
                <a:path w="3112" h="1455" extrusionOk="0">
                  <a:moveTo>
                    <a:pt x="0" y="0"/>
                  </a:moveTo>
                  <a:lnTo>
                    <a:pt x="0" y="507"/>
                  </a:lnTo>
                  <a:lnTo>
                    <a:pt x="368" y="507"/>
                  </a:lnTo>
                  <a:lnTo>
                    <a:pt x="730" y="1454"/>
                  </a:lnTo>
                  <a:lnTo>
                    <a:pt x="3111" y="1454"/>
                  </a:lnTo>
                  <a:lnTo>
                    <a:pt x="3111" y="1362"/>
                  </a:lnTo>
                  <a:lnTo>
                    <a:pt x="794" y="1362"/>
                  </a:lnTo>
                  <a:lnTo>
                    <a:pt x="432" y="414"/>
                  </a:lnTo>
                  <a:lnTo>
                    <a:pt x="93" y="414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305440" y="1325472"/>
              <a:ext cx="308580" cy="27546"/>
            </a:xfrm>
            <a:custGeom>
              <a:rect l="l" t="t" r="r" b="b"/>
              <a:pathLst>
                <a:path w="3707" h="331" extrusionOk="0">
                  <a:moveTo>
                    <a:pt x="3575" y="0"/>
                  </a:moveTo>
                  <a:lnTo>
                    <a:pt x="3325" y="238"/>
                  </a:lnTo>
                  <a:lnTo>
                    <a:pt x="0" y="238"/>
                  </a:lnTo>
                  <a:lnTo>
                    <a:pt x="96" y="258"/>
                  </a:lnTo>
                  <a:lnTo>
                    <a:pt x="414" y="331"/>
                  </a:lnTo>
                  <a:lnTo>
                    <a:pt x="3363" y="331"/>
                  </a:lnTo>
                  <a:lnTo>
                    <a:pt x="3708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7112785" y="1317733"/>
              <a:ext cx="43524" cy="37283"/>
            </a:xfrm>
            <a:custGeom>
              <a:rect l="l" t="t" r="r" b="b"/>
              <a:pathLst>
                <a:path w="523" h="448" extrusionOk="0">
                  <a:moveTo>
                    <a:pt x="299" y="1"/>
                  </a:moveTo>
                  <a:cubicBezTo>
                    <a:pt x="99" y="1"/>
                    <a:pt x="1" y="241"/>
                    <a:pt x="140" y="383"/>
                  </a:cubicBezTo>
                  <a:cubicBezTo>
                    <a:pt x="185" y="428"/>
                    <a:pt x="241" y="448"/>
                    <a:pt x="296" y="448"/>
                  </a:cubicBezTo>
                  <a:cubicBezTo>
                    <a:pt x="412" y="448"/>
                    <a:pt x="522" y="359"/>
                    <a:pt x="522" y="224"/>
                  </a:cubicBezTo>
                  <a:cubicBezTo>
                    <a:pt x="522" y="102"/>
                    <a:pt x="421" y="1"/>
                    <a:pt x="299" y="1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7128930" y="1327636"/>
              <a:ext cx="17476" cy="17393"/>
            </a:xfrm>
            <a:custGeom>
              <a:rect l="l" t="t" r="r" b="b"/>
              <a:pathLst>
                <a:path w="210" h="209" extrusionOk="0">
                  <a:moveTo>
                    <a:pt x="105" y="0"/>
                  </a:moveTo>
                  <a:cubicBezTo>
                    <a:pt x="47" y="0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09" y="163"/>
                    <a:pt x="209" y="105"/>
                  </a:cubicBezTo>
                  <a:cubicBezTo>
                    <a:pt x="209" y="47"/>
                    <a:pt x="163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7544782" y="1386972"/>
              <a:ext cx="43441" cy="37283"/>
            </a:xfrm>
            <a:custGeom>
              <a:rect l="l" t="t" r="r" b="b"/>
              <a:pathLst>
                <a:path w="522" h="448" extrusionOk="0">
                  <a:moveTo>
                    <a:pt x="299" y="0"/>
                  </a:moveTo>
                  <a:cubicBezTo>
                    <a:pt x="99" y="0"/>
                    <a:pt x="0" y="240"/>
                    <a:pt x="142" y="382"/>
                  </a:cubicBezTo>
                  <a:cubicBezTo>
                    <a:pt x="187" y="427"/>
                    <a:pt x="243" y="447"/>
                    <a:pt x="297" y="447"/>
                  </a:cubicBezTo>
                  <a:cubicBezTo>
                    <a:pt x="412" y="447"/>
                    <a:pt x="522" y="358"/>
                    <a:pt x="522" y="223"/>
                  </a:cubicBezTo>
                  <a:cubicBezTo>
                    <a:pt x="522" y="98"/>
                    <a:pt x="423" y="0"/>
                    <a:pt x="299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7560927" y="1396792"/>
              <a:ext cx="17726" cy="17476"/>
            </a:xfrm>
            <a:custGeom>
              <a:rect l="l" t="t" r="r" b="b"/>
              <a:pathLst>
                <a:path w="213" h="210" extrusionOk="0">
                  <a:moveTo>
                    <a:pt x="105" y="1"/>
                  </a:moveTo>
                  <a:cubicBezTo>
                    <a:pt x="47" y="1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12" y="163"/>
                    <a:pt x="212" y="105"/>
                  </a:cubicBezTo>
                  <a:cubicBezTo>
                    <a:pt x="212" y="47"/>
                    <a:pt x="163" y="1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7380339" y="1229769"/>
              <a:ext cx="165941" cy="46603"/>
            </a:xfrm>
            <a:custGeom>
              <a:rect l="l" t="t" r="r" b="b"/>
              <a:pathLst>
                <a:path w="1994" h="560" extrusionOk="0">
                  <a:moveTo>
                    <a:pt x="383" y="0"/>
                  </a:moveTo>
                  <a:lnTo>
                    <a:pt x="1" y="389"/>
                  </a:lnTo>
                  <a:lnTo>
                    <a:pt x="1994" y="559"/>
                  </a:lnTo>
                  <a:lnTo>
                    <a:pt x="1780" y="21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7284469" y="1223943"/>
              <a:ext cx="136481" cy="15312"/>
            </a:xfrm>
            <a:custGeom>
              <a:rect l="l" t="t" r="r" b="b"/>
              <a:pathLst>
                <a:path w="1640" h="184" extrusionOk="0">
                  <a:moveTo>
                    <a:pt x="0" y="1"/>
                  </a:moveTo>
                  <a:lnTo>
                    <a:pt x="0" y="183"/>
                  </a:lnTo>
                  <a:lnTo>
                    <a:pt x="1640" y="183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00C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7420867" y="1222279"/>
              <a:ext cx="110516" cy="16977"/>
            </a:xfrm>
            <a:custGeom>
              <a:rect l="l" t="t" r="r" b="b"/>
              <a:pathLst>
                <a:path w="1328" h="204" extrusionOk="0">
                  <a:moveTo>
                    <a:pt x="1249" y="1"/>
                  </a:moveTo>
                  <a:lnTo>
                    <a:pt x="1" y="21"/>
                  </a:lnTo>
                  <a:lnTo>
                    <a:pt x="1" y="203"/>
                  </a:lnTo>
                  <a:lnTo>
                    <a:pt x="1327" y="203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7284469" y="1215538"/>
              <a:ext cx="240423" cy="8488"/>
            </a:xfrm>
            <a:custGeom>
              <a:rect l="l" t="t" r="r" b="b"/>
              <a:pathLst>
                <a:path w="2889" h="102" extrusionOk="0">
                  <a:moveTo>
                    <a:pt x="1431" y="0"/>
                  </a:moveTo>
                  <a:lnTo>
                    <a:pt x="0" y="102"/>
                  </a:lnTo>
                  <a:lnTo>
                    <a:pt x="1640" y="102"/>
                  </a:lnTo>
                  <a:lnTo>
                    <a:pt x="2888" y="8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sp>
        <p:nvSpPr>
          <p:cNvPr id="374" name="Google Shape;374;p17"/>
          <p:cNvSpPr/>
          <p:nvPr/>
        </p:nvSpPr>
        <p:spPr>
          <a:xfrm flipH="1">
            <a:off x="-693651" y="2046377"/>
            <a:ext cx="4467841" cy="3644805"/>
          </a:xfrm>
          <a:custGeom>
            <a:rect l="l" t="t" r="r" b="b"/>
            <a:pathLst>
              <a:path w="17914" h="14613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375" name="Google Shape;375;p17"/>
          <p:cNvSpPr/>
          <p:nvPr/>
        </p:nvSpPr>
        <p:spPr>
          <a:xfrm rot="10800000" flipH="1">
            <a:off x="6203175" y="-242544"/>
            <a:ext cx="3481541" cy="2840158"/>
          </a:xfrm>
          <a:custGeom>
            <a:rect l="l" t="t" r="r" b="b"/>
            <a:pathLst>
              <a:path w="17914" h="14613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7700" y="445025"/>
            <a:ext cx="790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lvl="2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lvl="3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lvl="4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lvl="5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lvl="6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lvl="7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lvl="8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/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700" y="1152475"/>
            <a:ext cx="7908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  <a:lvl1pPr marL="457200" lvl="0" indent="-31750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/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61" r:id="rId4"/>
    <p:sldLayoutId id="2147483663" r:id="rId5"/>
  </p:sldLayoutIdLst>
  <p:transition/>
  <p:timing/>
  <p:txStyles>
    <p:titleStyle>
      <a:defPPr marR="0" lvl="0" algn="l" rtl="0">
        <a:lnSpc>
          <a:spcPct val="100000"/>
        </a:lnSpc>
        <a:spcBef>
          <a:spcPct val="0"/>
        </a:spcBef>
        <a:spcAft>
          <a:spcPct val="0"/>
        </a:spcAft>
      </a:defPPr>
      <a:lvl1pPr marR="0" lvl="0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ct val="0"/>
        </a:spcBef>
        <a:spcAft>
          <a:spcPct val="0"/>
        </a:spcAft>
      </a:defPPr>
      <a:lvl1pPr marR="0" lvl="0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ct val="0"/>
        </a:spcBef>
        <a:spcAft>
          <a:spcPct val="0"/>
        </a:spcAft>
      </a:defPPr>
      <a:lvl1pPr marR="0" lvl="0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notesSlide" Target="../notesSlides/notesSlide1.xml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1.pn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9.jpeg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eg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eg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eg" /></Relationships>
</file>

<file path=ppt/slides/_rels/slide1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12.jpeg" /></Relationships>
</file>

<file path=ppt/slides/_rels/slide1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3.jpe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notesSlide" Target="../notesSlides/notesSlide2.xml" /></Relationships>
</file>

<file path=ppt/slides/_rels/slide2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4.jpeg" /><Relationship Id="rId4" Type="http://schemas.microsoft.com/office/2007/relationships/hdphoto" Target="../media/image15.wdp" /></Relationships>
</file>

<file path=ppt/slides/_rels/slide2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2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eg" /></Relationships>
</file>

<file path=ppt/slides/_rels/slide2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6.jpeg" /></Relationships>
</file>

<file path=ppt/slides/_rels/slide2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eg" /></Relationships>
</file>

<file path=ppt/slides/_rels/slide2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eg" /></Relationships>
</file>

<file path=ppt/slides/_rels/slide2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eg" /></Relationships>
</file>

<file path=ppt/slides/_rels/slide2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eg" /></Relationships>
</file>

<file path=ppt/slides/_rels/slide2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eg" /></Relationships>
</file>

<file path=ppt/slides/_rels/slide2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e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eg" /></Relationships>
</file>

<file path=ppt/slides/_rels/slide3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eg" /></Relationships>
</file>

<file path=ppt/slides/_rels/slide3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jpeg" /></Relationships>
</file>

<file path=ppt/slides/_rels/slide3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24.jpeg" /></Relationships>
</file>

<file path=ppt/slides/_rels/slide3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jpeg" /></Relationships>
</file>

<file path=ppt/slides/_rels/slide3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jpeg" /></Relationships>
</file>

<file path=ppt/slides/_rels/slide3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jpeg" /></Relationships>
</file>

<file path=ppt/slides/_rels/slide3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3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Relationship Id="rId3" Type="http://schemas.openxmlformats.org/officeDocument/2006/relationships/image" Target="../media/image12.jpeg" /></Relationships>
</file>

<file path=ppt/slides/_rels/slide3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jpe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4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29.jpeg" /></Relationships>
</file>

<file path=ppt/slides/_rels/slide4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jpeg" /><Relationship Id="rId3" Type="http://schemas.microsoft.com/office/2007/relationships/hdphoto" Target="../media/image31.wdp" /></Relationships>
</file>

<file path=ppt/slides/_rels/slide4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2.jpeg" /></Relationships>
</file>

<file path=ppt/slides/_rels/slide4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4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3.jpeg" /></Relationships>
</file>

<file path=ppt/slides/_rels/slide4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4.jpeg" /></Relationships>
</file>

<file path=ppt/slides/_rels/slide4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Relationship Id="rId3" Type="http://schemas.openxmlformats.org/officeDocument/2006/relationships/image" Target="../media/image35.jpeg" /><Relationship Id="rId4" Type="http://schemas.microsoft.com/office/2007/relationships/hdphoto" Target="../media/image36.wdp" /></Relationships>
</file>

<file path=ppt/slides/_rels/slide4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37.jpeg" /><Relationship Id="rId4" Type="http://schemas.microsoft.com/office/2007/relationships/hdphoto" Target="../media/image38.wdp" /></Relationships>
</file>

<file path=ppt/slides/_rels/slide4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9.jpeg" /><Relationship Id="rId3" Type="http://schemas.microsoft.com/office/2007/relationships/hdphoto" Target="../media/image40.wdp" /></Relationships>
</file>

<file path=ppt/slides/_rels/slide4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8.xml" /><Relationship Id="rId3" Type="http://schemas.openxmlformats.org/officeDocument/2006/relationships/image" Target="../media/image1.png" /></Relationships>
</file>

<file path=ppt/slides/_rels/slide5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9.xml" /><Relationship Id="rId3" Type="http://schemas.openxmlformats.org/officeDocument/2006/relationships/image" Target="../media/image1.png" /></Relationships>
</file>

<file path=ppt/slides/_rels/slide5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notesSlide" Target="../notesSlides/notesSlide20.xml" /><Relationship Id="rId3" Type="http://schemas.openxmlformats.org/officeDocument/2006/relationships/image" Target="../media/image41.jpe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2.png" /><Relationship Id="rId4" Type="http://schemas.openxmlformats.org/officeDocument/2006/relationships/image" Target="../media/image3.sv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jpeg" /><Relationship Id="rId4" Type="http://schemas.openxmlformats.org/officeDocument/2006/relationships/image" Target="../media/image5.png" /><Relationship Id="rId5" Type="http://schemas.openxmlformats.org/officeDocument/2006/relationships/image" Target="../media/image6.pn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5.xml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7.png" /><Relationship Id="rId4" Type="http://schemas.openxmlformats.org/officeDocument/2006/relationships/image" Target="../media/image8.sv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2551500" y="2067694"/>
            <a:ext cx="4041000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lvl="0"/>
            <a:r>
              <a:rPr lang="en-US" sz="5400" err="1"/>
              <a:t>SkyLink  	Airlines</a:t>
            </a:r>
            <a:endParaRPr sz="5400"/>
          </a:p>
        </p:txBody>
      </p:sp>
    </p:spTree>
  </p:cSld>
  <p:clrMapOvr>
    <a:masterClrMapping/>
  </p:clrMapOvr>
  <p:transition/>
  <p:timing/>
</p:sld>
</file>

<file path=ppt/slides/slide1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</a:xfrm>
      </p:grpSpPr>
      <p:sp>
        <p:nvSpPr>
          <p:cNvPr id="996" name="Google Shape;996;p49"/>
          <p:cNvSpPr txBox="1">
            <a:spLocks noGrp="1"/>
          </p:cNvSpPr>
          <p:nvPr>
            <p:ph type="title"/>
          </p:nvPr>
        </p:nvSpPr>
        <p:spPr>
          <a:xfrm flipH="1">
            <a:off x="2054149" y="61949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Группы пользователей</a:t>
            </a:r>
            <a:endParaRPr lang="ru-RU" sz="3200"/>
          </a:p>
        </p:txBody>
      </p:sp>
      <p:sp>
        <p:nvSpPr>
          <p:cNvPr id="4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</a:t>
            </a: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10EECA6-EE85-D147-8455-F53372A12BC2}"/>
              </a:ext>
            </a:extLst>
          </p:cNvPr>
          <p:cNvSpPr txBox="1"/>
          <p:nvPr/>
        </p:nvSpPr>
        <p:spPr>
          <a:xfrm>
            <a:off x="1475656" y="1635646"/>
            <a:ext cx="7200800" cy="3096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>
                <a:solidFill>
                  <a:schemeClr val="tx1"/>
                </a:solidFill>
              </a:rPr>
              <a:t>Неавторизованный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>
                <a:solidFill>
                  <a:schemeClr val="tx1"/>
                </a:solidFill>
              </a:rPr>
              <a:t>Авторизованный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>
                <a:solidFill>
                  <a:schemeClr val="tx1"/>
                </a:solidFill>
              </a:rPr>
              <a:t>Авторизованный привилегированный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endParaRPr lang="ru-RU" sz="2800">
              <a:solidFill>
                <a:schemeClr val="tx1"/>
              </a:solidFill>
            </a:endParaRPr>
          </a:p>
          <a:p>
            <a:pPr/>
            <a:endParaRPr lang="ru-RU" sz="4000"/>
          </a:p>
        </p:txBody>
      </p:sp>
      <p:cxnSp>
        <p:nvCxnSpPr>
          <p:cNvPr id="9" name="Google Shape;667;p35">
            <a:extLst>
              <a:ext uri="{FF2B5EF4-FFF2-40B4-BE49-F238E27FC236}">
                <a16:creationId xmlns:a16="http://schemas.microsoft.com/office/drawing/2014/main" id="{F0FA2655-C967-9913-F1F5-1E49602648DA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/>
  <p:timing/>
</p:sld>
</file>

<file path=ppt/slides/slide1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149" y="231570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1. Регистрация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11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87263369"/>
      </p:ext>
    </p:extLst>
  </p:cSld>
  <p:clrMapOvr>
    <a:masterClrMapping/>
  </p:clrMapOvr>
  <p:transition/>
  <p:timing/>
</p:sld>
</file>

<file path=ppt/slides/slide1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3240BF5-95E6-5C7C-4E0C-343B87AE79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2729580-D37A-4C06-BE4F-85ABC615F004}"/>
              </a:ext>
            </a:extLst>
          </p:cNvPr>
          <p:cNvSpPr/>
          <p:nvPr/>
        </p:nvSpPr>
        <p:spPr>
          <a:xfrm>
            <a:off x="7776000" y="116815"/>
            <a:ext cx="720000" cy="14400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1A27091B-763C-5439-34F8-3DCB7D7B7A5F}"/>
              </a:ext>
            </a:extLst>
          </p:cNvPr>
          <p:cNvSpPr/>
          <p:nvPr/>
        </p:nvSpPr>
        <p:spPr>
          <a:xfrm>
            <a:off x="7128080" y="12500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4E851A48-50B6-EE49-6A92-02D4151F9CB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12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915208993"/>
      </p:ext>
    </p:extLst>
  </p:cSld>
  <p:clrMapOvr>
    <a:masterClrMapping/>
  </p:clrMapOvr>
  <p:transition/>
  <p:timing/>
</p:sld>
</file>

<file path=ppt/slides/slide1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95078F0-5FCE-056A-6E5B-FEAAA11E3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A4C7D675-BFB6-D8A3-49B6-732E98EAE607}"/>
              </a:ext>
            </a:extLst>
          </p:cNvPr>
          <p:cNvSpPr/>
          <p:nvPr/>
        </p:nvSpPr>
        <p:spPr>
          <a:xfrm>
            <a:off x="3779912" y="2859782"/>
            <a:ext cx="1584176" cy="32141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10D2CC15-CFA8-D689-CC5B-3458DD2D1480}"/>
              </a:ext>
            </a:extLst>
          </p:cNvPr>
          <p:cNvSpPr/>
          <p:nvPr/>
        </p:nvSpPr>
        <p:spPr>
          <a:xfrm rot="16200000">
            <a:off x="4411292" y="34525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F983A272-5F68-9A26-1B49-315B01B67B6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13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320329156"/>
      </p:ext>
    </p:extLst>
  </p:cSld>
  <p:clrMapOvr>
    <a:masterClrMapping/>
  </p:clrMapOvr>
  <p:transition/>
  <p:timing/>
</p:sld>
</file>

<file path=ppt/slides/slide1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149" y="231570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2. Авторизация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14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147894387"/>
      </p:ext>
    </p:extLst>
  </p:cSld>
  <p:clrMapOvr>
    <a:masterClrMapping/>
  </p:clrMapOvr>
  <p:transition/>
  <p:timing/>
</p:sld>
</file>

<file path=ppt/slides/slide1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B87F2E-C9DE-F781-7413-55F000EFC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8F54A91B-1C97-B871-F41B-4D893DC50C5C}"/>
              </a:ext>
            </a:extLst>
          </p:cNvPr>
          <p:cNvSpPr/>
          <p:nvPr/>
        </p:nvSpPr>
        <p:spPr>
          <a:xfrm>
            <a:off x="8496000" y="72000"/>
            <a:ext cx="360192" cy="15725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39C094C3-FE1C-B07C-C08F-A923CEF02F74}"/>
              </a:ext>
            </a:extLst>
          </p:cNvPr>
          <p:cNvSpPr/>
          <p:nvPr/>
        </p:nvSpPr>
        <p:spPr>
          <a:xfrm rot="16200000">
            <a:off x="8406172" y="53762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B266887-AFF0-02D2-E2BC-15E8083E09D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15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865605080"/>
      </p:ext>
    </p:extLst>
  </p:cSld>
  <p:clrMapOvr>
    <a:masterClrMapping/>
  </p:clrMapOvr>
  <p:transition/>
  <p:timing/>
</p:sld>
</file>

<file path=ppt/slides/slide1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D1F8AA9-5611-D860-1C4D-77686525B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B95368A9-660F-2A64-091E-AA502307919C}"/>
              </a:ext>
            </a:extLst>
          </p:cNvPr>
          <p:cNvSpPr/>
          <p:nvPr/>
        </p:nvSpPr>
        <p:spPr>
          <a:xfrm>
            <a:off x="3779912" y="2859782"/>
            <a:ext cx="1584176" cy="32141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E00ED986-9155-BF05-BA5A-0A8E314FF5C6}"/>
              </a:ext>
            </a:extLst>
          </p:cNvPr>
          <p:cNvSpPr/>
          <p:nvPr/>
        </p:nvSpPr>
        <p:spPr>
          <a:xfrm rot="16200000">
            <a:off x="4411292" y="34525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154B7A54-202F-C659-D148-0E1C53BD1C2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16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65898466"/>
      </p:ext>
    </p:extLst>
  </p:cSld>
  <p:clrMapOvr>
    <a:masterClrMapping/>
  </p:clrMapOvr>
  <p:transition/>
  <p:timing/>
</p:sld>
</file>

<file path=ppt/slides/slide1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3. Просмотр списка направлений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17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414187460"/>
      </p:ext>
    </p:extLst>
  </p:cSld>
  <p:clrMapOvr>
    <a:masterClrMapping/>
  </p:clrMapOvr>
  <p:transition/>
  <p:timing/>
</p:sld>
</file>

<file path=ppt/slides/slide1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0512B7-65D7-17B8-5511-25CCEC180F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0597E34-D482-AE96-E434-B922EA52A952}"/>
              </a:ext>
            </a:extLst>
          </p:cNvPr>
          <p:cNvSpPr/>
          <p:nvPr/>
        </p:nvSpPr>
        <p:spPr>
          <a:xfrm>
            <a:off x="4499992" y="2643758"/>
            <a:ext cx="2484000" cy="172800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E3187FD4-F5C8-573E-A408-184E764BBFA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18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515931481"/>
      </p:ext>
    </p:extLst>
  </p:cSld>
  <p:clrMapOvr>
    <a:masterClrMapping/>
  </p:clrMapOvr>
  <p:transition/>
  <p:timing/>
</p:sld>
</file>

<file path=ppt/slides/slide1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ECDFFA5-B882-375C-FD27-053932BA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958D524-5CA1-5B92-D606-3419168B0937}"/>
              </a:ext>
            </a:extLst>
          </p:cNvPr>
          <p:cNvSpPr/>
          <p:nvPr/>
        </p:nvSpPr>
        <p:spPr>
          <a:xfrm>
            <a:off x="4932040" y="2591086"/>
            <a:ext cx="1224136" cy="124680"/>
          </a:xfrm>
          <a:prstGeom prst="round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B08DB63-4AB1-CD62-6200-1201DAC6DF22}"/>
              </a:ext>
            </a:extLst>
          </p:cNvPr>
          <p:cNvSpPr/>
          <p:nvPr/>
        </p:nvSpPr>
        <p:spPr>
          <a:xfrm rot="16200000">
            <a:off x="5347396" y="2948482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E41FC4E-E41E-5C15-2F2A-036DE903D0F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19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783366101"/>
      </p:ext>
    </p:extLst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1295636" y="1824300"/>
            <a:ext cx="6624735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lvl="0" algn="ctr"/>
            <a:r>
              <a:rPr lang="ru-RU" sz="3600" b="1"/>
              <a:t>Система покупки электронных авиабилетов</a:t>
            </a:r>
          </a:p>
        </p:txBody>
      </p:sp>
      <p:sp>
        <p:nvSpPr>
          <p:cNvPr id="4" name="Google Shape;625;p30"/>
          <p:cNvSpPr txBox="1"/>
          <p:nvPr/>
        </p:nvSpPr>
        <p:spPr>
          <a:xfrm>
            <a:off x="2951819" y="4173315"/>
            <a:ext cx="3312368" cy="48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lvl="0">
              <a:buClr>
                <a:schemeClr val="dk2"/>
              </a:buClr>
              <a:buSzPts val="2800"/>
            </a:pPr>
            <a:r>
              <a:rPr lang="ru-RU" sz="15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Эрнест Мещеряков,</a:t>
            </a:r>
            <a:r>
              <a:rPr lang="en-US" sz="15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</a:t>
            </a:r>
            <a:r>
              <a:rPr lang="ru-RU" sz="15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Екатерина </a:t>
            </a:r>
            <a:r>
              <a:rPr lang="en-US" sz="15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       </a:t>
            </a:r>
            <a:r>
              <a:rPr lang="ru-RU" sz="150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Михалевская, Виктор Николюкин</a:t>
            </a: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AC0E89-851A-DCD2-B4C7-92DE4F2901C4}"/>
              </a:ext>
            </a:extLst>
          </p:cNvPr>
          <p:cNvSpPr txBox="1"/>
          <p:nvPr/>
        </p:nvSpPr>
        <p:spPr>
          <a:xfrm>
            <a:off x="1547664" y="3992165"/>
            <a:ext cx="4572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/>
          </a:lstStyle>
          <a:p>
            <a:pPr lvl="0">
              <a:buClr>
                <a:schemeClr val="dk2"/>
              </a:buClr>
              <a:buSzPts val="2800"/>
            </a:pPr>
            <a:r>
              <a:rPr lang="ru-RU" sz="1500" b="0" i="0" u="none" strike="noStrike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Выполнили студенты 3 курса, </a:t>
            </a:r>
            <a:r>
              <a:rPr lang="ru-RU" sz="15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ТП-4.1-1</a:t>
            </a:r>
            <a:r>
              <a:rPr lang="ru-RU" sz="1500" b="0" i="0" u="none" strike="noStrike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endParaRPr lang="ru-RU" sz="1500">
              <a:solidFill>
                <a:schemeClr val="tx1"/>
              </a:solidFill>
            </a:endParaRPr>
          </a:p>
        </p:txBody>
      </p:sp>
      <p:sp>
        <p:nvSpPr>
          <p:cNvPr id="10" name="Google Shape;668;p35">
            <a:extLst>
              <a:ext uri="{FF2B5EF4-FFF2-40B4-BE49-F238E27FC236}">
                <a16:creationId xmlns:a16="http://schemas.microsoft.com/office/drawing/2014/main" id="{AB6227D7-2FF6-1406-6F8A-8418470EA8B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02</a:t>
            </a:r>
            <a:endParaRPr sz="200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375412606"/>
      </p:ext>
    </p:extLst>
  </p:cSld>
  <p:clrMapOvr>
    <a:masterClrMapping/>
  </p:clrMapOvr>
  <p:transition/>
  <p:timing/>
</p:sld>
</file>

<file path=ppt/slides/slide2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0A7018-E388-BF65-D0BC-24F287E60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77" t="8000" r="7874" b="6549"/>
          <a:stretch>
            <a:fillRect/>
          </a:stretch>
        </p:blipFill>
        <p:spPr>
          <a:xfrm>
            <a:off x="0" y="-19597"/>
            <a:ext cx="9144000" cy="5167785"/>
          </a:xfrm>
          <a:prstGeom prst="rect">
            <a:avLst/>
          </a:prstGeom>
        </p:spPr>
      </p:pic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7241D497-F19B-FA8C-81B4-1D4FF244D9B2}"/>
              </a:ext>
            </a:extLst>
          </p:cNvPr>
          <p:cNvSpPr/>
          <p:nvPr/>
        </p:nvSpPr>
        <p:spPr>
          <a:xfrm rot="5400000">
            <a:off x="6929951" y="161774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4FE84A99-5ECC-6321-78F6-5426ABD797E0}"/>
              </a:ext>
            </a:extLst>
          </p:cNvPr>
          <p:cNvSpPr/>
          <p:nvPr/>
        </p:nvSpPr>
        <p:spPr>
          <a:xfrm>
            <a:off x="6444000" y="2067694"/>
            <a:ext cx="1512168" cy="165618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1E286CFF-3A31-7AF0-AA8D-810B268064B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20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202048701"/>
      </p:ext>
    </p:extLst>
  </p:cSld>
  <p:clrMapOvr>
    <a:masterClrMapping/>
  </p:clrMapOvr>
  <p:transition/>
  <p:timing/>
</p:sld>
</file>

<file path=ppt/slides/slide2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4. Просмотр дополнительной информации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21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544619610"/>
      </p:ext>
    </p:extLst>
  </p:cSld>
  <p:clrMapOvr>
    <a:masterClrMapping/>
  </p:clrMapOvr>
  <p:transition/>
  <p:timing/>
</p:sld>
</file>

<file path=ppt/slides/slide2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88442F-7A9E-DA28-7DB3-ACA938760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AA0D6B9A-7F5F-063A-623C-D8BA0ADE46BF}"/>
              </a:ext>
            </a:extLst>
          </p:cNvPr>
          <p:cNvSpPr/>
          <p:nvPr/>
        </p:nvSpPr>
        <p:spPr>
          <a:xfrm rot="16200000">
            <a:off x="5491415" y="14749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143F83D0-86EB-EEFA-EE1B-C5B8854C658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22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4F689574-0A58-E290-64D9-FB1755C7E699}"/>
              </a:ext>
            </a:extLst>
          </p:cNvPr>
          <p:cNvSpPr/>
          <p:nvPr/>
        </p:nvSpPr>
        <p:spPr>
          <a:xfrm>
            <a:off x="5184000" y="432000"/>
            <a:ext cx="936104" cy="89541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019686"/>
      </p:ext>
    </p:extLst>
  </p:cSld>
  <p:clrMapOvr>
    <a:masterClrMapping/>
  </p:clrMapOvr>
  <p:transition/>
  <p:timing/>
</p:sld>
</file>

<file path=ppt/slides/slide2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4E1E623-44AB-8A8F-ECD5-1B6259FB4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F8408DA5-FD2B-24E6-CAF8-B5F432E2C92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362597206"/>
      </p:ext>
    </p:extLst>
  </p:cSld>
  <p:clrMapOvr>
    <a:masterClrMapping/>
  </p:clrMapOvr>
  <p:transition/>
  <p:timing/>
</p:sld>
</file>

<file path=ppt/slides/slide2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568F105E-5808-D394-5CA7-C26DA7367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668;p35">
            <a:extLst>
              <a:ext uri="{FF2B5EF4-FFF2-40B4-BE49-F238E27FC236}">
                <a16:creationId xmlns:a16="http://schemas.microsoft.com/office/drawing/2014/main" id="{E6D6BD2B-D881-2A58-3AE0-2481966F22D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79824249"/>
      </p:ext>
    </p:extLst>
  </p:cSld>
  <p:clrMapOvr>
    <a:masterClrMapping/>
  </p:clrMapOvr>
  <p:transition/>
  <p:timing/>
</p:sld>
</file>

<file path=ppt/slides/slide2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8C31CBF-B707-290A-6E34-179451276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78183350-5350-B6BB-2670-756B0A2D2753}"/>
              </a:ext>
            </a:extLst>
          </p:cNvPr>
          <p:cNvSpPr/>
          <p:nvPr/>
        </p:nvSpPr>
        <p:spPr>
          <a:xfrm>
            <a:off x="6460656" y="411509"/>
            <a:ext cx="936104" cy="89541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E8EE1701-6FC0-8BED-89ED-1FAE47CEE8E9}"/>
              </a:ext>
            </a:extLst>
          </p:cNvPr>
          <p:cNvSpPr/>
          <p:nvPr/>
        </p:nvSpPr>
        <p:spPr>
          <a:xfrm rot="16200000">
            <a:off x="6768000" y="14749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847E78A-0255-F821-7F33-F3A8FD6FADBB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25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912907605"/>
      </p:ext>
    </p:extLst>
  </p:cSld>
  <p:clrMapOvr>
    <a:masterClrMapping/>
  </p:clrMapOvr>
  <p:transition/>
  <p:timing/>
</p:sld>
</file>

<file path=ppt/slides/slide2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085CB7-6EC8-D34C-7394-6D212774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70F4934-3531-6CB1-519E-A414FAE4D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D88C8D2E-5184-BC21-829D-A635066F072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6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117208230"/>
      </p:ext>
    </p:extLst>
  </p:cSld>
  <p:clrMapOvr>
    <a:masterClrMapping/>
  </p:clrMapOvr>
  <p:transition/>
  <p:timing/>
</p:sld>
</file>

<file path=ppt/slides/slide2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97190D-A9EF-6CAD-4C8A-71C424533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D7A6F761-6233-E538-3BF2-3A6BFECC2CE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7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57620013"/>
      </p:ext>
    </p:extLst>
  </p:cSld>
  <p:clrMapOvr>
    <a:masterClrMapping/>
  </p:clrMapOvr>
  <p:transition/>
  <p:timing/>
</p:sld>
</file>

<file path=ppt/slides/slide2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0084C-239A-491D-A5D7-BF7733CEC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376A13-18A0-6140-0EEB-FE88D9FC9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8C7F9928-1704-0738-09C2-57B2865F067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8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51557877"/>
      </p:ext>
    </p:extLst>
  </p:cSld>
  <p:clrMapOvr>
    <a:masterClrMapping/>
  </p:clrMapOvr>
  <p:transition/>
  <p:timing/>
</p:sld>
</file>

<file path=ppt/slides/slide2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449F9-052E-414D-6237-7982BC87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DEE729-2BAF-72F5-10CF-D898D17A4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9FC36399-7851-4966-2825-58484667EEE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9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661260126"/>
      </p:ext>
    </p:extLst>
  </p:cSld>
  <p:clrMapOvr>
    <a:masterClrMapping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4290B-6939-B46E-DEEA-52D971464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Отчет по ролям</a:t>
            </a:r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834088B-3571-1F4B-5F5F-4B9494A5BFA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03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cxnSp>
        <p:nvCxnSpPr>
          <p:cNvPr id="6" name="Google Shape;667;p35">
            <a:extLst>
              <a:ext uri="{FF2B5EF4-FFF2-40B4-BE49-F238E27FC236}">
                <a16:creationId xmlns:a16="http://schemas.microsoft.com/office/drawing/2014/main" id="{01AA71F7-1EE1-169B-4F85-A80CC8A3F0BB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EB3582F6-DC8B-6F4B-8E3E-21064EBBCA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397442"/>
              </p:ext>
            </p:extLst>
          </p:nvPr>
        </p:nvGraphicFramePr>
        <p:xfrm>
          <a:off x="1835696" y="1491632"/>
          <a:ext cx="5688632" cy="2808312"/>
        </p:xfrm>
        <a:graphic>
          <a:graphicData uri="http://schemas.openxmlformats.org/drawingml/2006/table">
            <a:tbl>
              <a:tblPr/>
              <a:tblGrid>
                <a:gridCol w="2769466">
                  <a:extLst>
                    <a:ext uri="{9D8B030D-6E8A-4147-A177-3AD203B41FA5}">
                      <a16:colId xmlns:a16="http://schemas.microsoft.com/office/drawing/2014/main" val="3162483030"/>
                    </a:ext>
                  </a:extLst>
                </a:gridCol>
                <a:gridCol w="2919166">
                  <a:extLst>
                    <a:ext uri="{9D8B030D-6E8A-4147-A177-3AD203B41FA5}">
                      <a16:colId xmlns:a16="http://schemas.microsoft.com/office/drawing/2014/main" val="2437760061"/>
                    </a:ext>
                  </a:extLst>
                </a:gridCol>
              </a:tblGrid>
              <a:tr h="455227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1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Задача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1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Ответственный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0649017"/>
                  </a:ext>
                </a:extLst>
              </a:tr>
              <a:tr h="405044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Техническое задание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Михалевская Е.Н.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144895"/>
                  </a:ext>
                </a:extLst>
              </a:tr>
              <a:tr h="391031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Курсовой проект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Николюкин В.Н.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733758"/>
                  </a:ext>
                </a:extLst>
              </a:tr>
              <a:tr h="391031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Дизайн, макет страниц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Мещеряков Э.С.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2801758"/>
                  </a:ext>
                </a:extLst>
              </a:tr>
              <a:tr h="391031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Верстка страниц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Мещеряков Э.С.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77674"/>
                  </a:ext>
                </a:extLst>
              </a:tr>
              <a:tr h="391031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Backend</a:t>
                      </a:r>
                      <a:endParaRPr lang="en-US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Николюкин В.Н.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00526"/>
                  </a:ext>
                </a:extLst>
              </a:tr>
              <a:tr h="383917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Аналитика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300" b="0" i="0" u="none" strike="noStrike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Михалевская Е.Н.</a:t>
                      </a:r>
                      <a:endParaRPr lang="ru-RU" sz="80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29306" marR="29306" marT="25120" marB="25120" anchor="ctr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3410895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BC99E7FC-24AF-958B-5730-F28949B7B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0013" y="11525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/>
          </a:lstStyle>
          <a:p>
            <a:pPr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417895"/>
      </p:ext>
    </p:extLst>
  </p:cSld>
  <p:clrMapOvr>
    <a:masterClrMapping/>
  </p:clrMapOvr>
  <p:transition/>
  <p:timing/>
</p:sld>
</file>

<file path=ppt/slides/slide3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24E6AC8-10BB-4DCA-C0EB-F48BFC7705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10"/>
            <a:ext cx="9144000" cy="5143500"/>
          </a:xfrm>
          <a:prstGeom prst="rect">
            <a:avLst/>
          </a:prstGeom>
        </p:spPr>
      </p:pic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A352BBD-F136-B605-5877-9AFD65A392FF}"/>
              </a:ext>
            </a:extLst>
          </p:cNvPr>
          <p:cNvSpPr/>
          <p:nvPr/>
        </p:nvSpPr>
        <p:spPr>
          <a:xfrm rot="16200000">
            <a:off x="8064000" y="1436314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2F6D0228-082D-A38D-DC2C-2B6C4451BAB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30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C3A7578B-CDF7-3156-7238-54691A6707CB}"/>
              </a:ext>
            </a:extLst>
          </p:cNvPr>
          <p:cNvSpPr/>
          <p:nvPr/>
        </p:nvSpPr>
        <p:spPr>
          <a:xfrm>
            <a:off x="7740352" y="411509"/>
            <a:ext cx="936104" cy="89541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979949"/>
      </p:ext>
    </p:extLst>
  </p:cSld>
  <p:clrMapOvr>
    <a:masterClrMapping/>
  </p:clrMapOvr>
  <p:transition/>
  <p:timing/>
</p:sld>
</file>

<file path=ppt/slides/slide3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F1213-AFB2-F296-F4C5-F195A246C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B056A4C-0DA8-ABA4-35B5-F64ABFBFE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7FBC9486-EE43-49B5-88A6-51F584E0639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31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142321642"/>
      </p:ext>
    </p:extLst>
  </p:cSld>
  <p:clrMapOvr>
    <a:masterClrMapping/>
  </p:clrMapOvr>
  <p:transition/>
  <p:timing/>
</p:sld>
</file>

<file path=ppt/slides/slide3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125FB15-A53B-D489-9109-9ECAA96E6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5"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958D524-5CA1-5B92-D606-3419168B0937}"/>
              </a:ext>
            </a:extLst>
          </p:cNvPr>
          <p:cNvSpPr/>
          <p:nvPr/>
        </p:nvSpPr>
        <p:spPr>
          <a:xfrm>
            <a:off x="4427984" y="2052000"/>
            <a:ext cx="1584176" cy="144016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B08DB63-4AB1-CD62-6200-1201DAC6DF22}"/>
              </a:ext>
            </a:extLst>
          </p:cNvPr>
          <p:cNvSpPr/>
          <p:nvPr/>
        </p:nvSpPr>
        <p:spPr>
          <a:xfrm rot="16200000">
            <a:off x="5059364" y="2358370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936E6CC-33DE-6511-0357-ACBA3B33395F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32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290744740"/>
      </p:ext>
    </p:extLst>
  </p:cSld>
  <p:clrMapOvr>
    <a:masterClrMapping/>
  </p:clrMapOvr>
  <p:transition/>
  <p:timing/>
</p:sld>
</file>

<file path=ppt/slides/slide3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DAC97EE-3AC2-78CA-50AC-D9527B4BC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" y="-5730"/>
            <a:ext cx="9144000" cy="5143500"/>
          </a:xfrm>
          <a:prstGeom prst="rect">
            <a:avLst/>
          </a:prstGeom>
        </p:spPr>
      </p:pic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BF5D56D-4888-1CEA-960E-347C92B1BFE7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33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51674237"/>
      </p:ext>
    </p:extLst>
  </p:cSld>
  <p:clrMapOvr>
    <a:masterClrMapping/>
  </p:clrMapOvr>
  <p:transition/>
  <p:timing/>
</p:sld>
</file>

<file path=ppt/slides/slide3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0476C-17E9-4748-0D65-2872B6F9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B72DF0-23C9-FE0F-C2C9-7D2145559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AD69C7DA-675E-9195-15E3-536B0B46423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34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245593229"/>
      </p:ext>
    </p:extLst>
  </p:cSld>
  <p:clrMapOvr>
    <a:masterClrMapping/>
  </p:clrMapOvr>
  <p:transition/>
  <p:timing/>
</p:sld>
</file>

<file path=ppt/slides/slide3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32D1A-8A89-A718-480C-ED754CF87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14A448B-587E-4D71-007D-88964B62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312BE87E-0EC1-322A-6025-B075C3B4828B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35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146178323"/>
      </p:ext>
    </p:extLst>
  </p:cSld>
  <p:clrMapOvr>
    <a:masterClrMapping/>
  </p:clrMapOvr>
  <p:transition/>
  <p:timing/>
</p:sld>
</file>

<file path=ppt/slides/slide3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2EF867-AA9E-2873-1AFE-FDEC4E240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6B319F-FA55-BB91-E265-9B8EDC3BD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2C2E5F66-CC88-2745-319B-9F044C911BCF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36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088648767"/>
      </p:ext>
    </p:extLst>
  </p:cSld>
  <p:clrMapOvr>
    <a:masterClrMapping/>
  </p:clrMapOvr>
  <p:transition/>
  <p:timing/>
</p:sld>
</file>

<file path=ppt/slides/slide3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5. Оформление билета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37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045130130"/>
      </p:ext>
    </p:extLst>
  </p:cSld>
  <p:clrMapOvr>
    <a:masterClrMapping/>
  </p:clrMapOvr>
  <p:transition/>
  <p:timing/>
</p:sld>
</file>

<file path=ppt/slides/slide3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12D8FF-6F57-EBAD-F4AC-BAD27F8B0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Стрелка: вправо 2">
            <a:extLst>
              <a:ext uri="{FF2B5EF4-FFF2-40B4-BE49-F238E27FC236}">
                <a16:creationId xmlns:a16="http://schemas.microsoft.com/office/drawing/2014/main" id="{065F8CDA-BA0B-FEC0-0494-ADFC634D79D1}"/>
              </a:ext>
            </a:extLst>
          </p:cNvPr>
          <p:cNvSpPr/>
          <p:nvPr/>
        </p:nvSpPr>
        <p:spPr>
          <a:xfrm rot="5400000">
            <a:off x="6065930" y="231188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0D9922D1-F47A-FB78-BAF4-F02F6A28D020}"/>
              </a:ext>
            </a:extLst>
          </p:cNvPr>
          <p:cNvSpPr/>
          <p:nvPr/>
        </p:nvSpPr>
        <p:spPr>
          <a:xfrm>
            <a:off x="5724128" y="2715766"/>
            <a:ext cx="1152128" cy="83592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371D3B65-174E-1157-542C-E615B9BD380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38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82690125"/>
      </p:ext>
    </p:extLst>
  </p:cSld>
  <p:clrMapOvr>
    <a:masterClrMapping/>
  </p:clrMapOvr>
  <p:transition/>
  <p:timing/>
</p:sld>
</file>

<file path=ppt/slides/slide3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DD7A27-513A-BE05-FE13-A65761C22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E54CABDB-1656-719F-0B91-D49EDE2BFE7C}"/>
              </a:ext>
            </a:extLst>
          </p:cNvPr>
          <p:cNvSpPr/>
          <p:nvPr/>
        </p:nvSpPr>
        <p:spPr>
          <a:xfrm flipH="1">
            <a:off x="8589416" y="2931790"/>
            <a:ext cx="431964" cy="121743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77F002E-2300-ED22-E403-67F4A1D02727}"/>
              </a:ext>
            </a:extLst>
          </p:cNvPr>
          <p:cNvSpPr/>
          <p:nvPr/>
        </p:nvSpPr>
        <p:spPr>
          <a:xfrm>
            <a:off x="5652120" y="2876715"/>
            <a:ext cx="2736304" cy="231891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45010341-DF51-20E5-9B6D-4D9FB2A328B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39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24684056"/>
      </p:ext>
    </p:extLst>
  </p:cSld>
  <p:clrMapOvr>
    <a:masterClrMapping/>
  </p:clrMapOvr>
  <p:transition/>
  <p:timing/>
</p:sld>
</file>

<file path=ppt/slides/slide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4290B-6939-B46E-DEEA-52D971464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Проблематика</a:t>
            </a:r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834088B-3571-1F4B-5F5F-4B9494A5BFA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cxnSp>
        <p:nvCxnSpPr>
          <p:cNvPr id="6" name="Google Shape;667;p35">
            <a:extLst>
              <a:ext uri="{FF2B5EF4-FFF2-40B4-BE49-F238E27FC236}">
                <a16:creationId xmlns:a16="http://schemas.microsoft.com/office/drawing/2014/main" id="{01AA71F7-1EE1-169B-4F85-A80CC8A3F0BB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E59F445-B0FB-F8AA-48F2-0BAE92494301}"/>
              </a:ext>
            </a:extLst>
          </p:cNvPr>
          <p:cNvSpPr txBox="1"/>
          <p:nvPr/>
        </p:nvSpPr>
        <p:spPr>
          <a:xfrm>
            <a:off x="1420536" y="1347614"/>
            <a:ext cx="6607848" cy="3096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4000"/>
              <a:t> </a:t>
            </a:r>
            <a:r>
              <a:rPr lang="ru-RU" sz="2800">
                <a:solidFill>
                  <a:schemeClr val="tx1"/>
                </a:solidFill>
              </a:rPr>
              <a:t>Долгое ожидание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>
                <a:solidFill>
                  <a:schemeClr val="tx1"/>
                </a:solidFill>
              </a:rPr>
              <a:t> Недостаточность информации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>
                <a:solidFill>
                  <a:schemeClr val="tx1"/>
                </a:solidFill>
              </a:rPr>
              <a:t> Ограниченные рабочие часы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>
                <a:solidFill>
                  <a:schemeClr val="tx1"/>
                </a:solidFill>
              </a:rPr>
              <a:t> Сложность сравнения</a:t>
            </a:r>
          </a:p>
          <a:p>
            <a:pPr/>
            <a:endParaRPr lang="ru-RU" sz="4000"/>
          </a:p>
        </p:txBody>
      </p:sp>
    </p:spTree>
    <p:extLst>
      <p:ext uri="{BB962C8B-B14F-4D97-AF65-F5344CB8AC3E}">
        <p14:creationId xmlns:p14="http://schemas.microsoft.com/office/powerpoint/2010/main" val="2475786440"/>
      </p:ext>
    </p:extLst>
  </p:cSld>
  <p:clrMapOvr>
    <a:masterClrMapping/>
  </p:clrMapOvr>
  <p:transition/>
  <p:timing/>
</p:sld>
</file>

<file path=ppt/slides/slide4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B35B5-5127-D6DE-D60B-F7745CD0B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F9D340C3-70AE-165F-842E-31CB55573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6134D5D3-2729-34EC-EF48-FA11A9C146AE}"/>
              </a:ext>
            </a:extLst>
          </p:cNvPr>
          <p:cNvSpPr/>
          <p:nvPr/>
        </p:nvSpPr>
        <p:spPr>
          <a:xfrm>
            <a:off x="3131840" y="3903898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C8B25548-0100-78CC-37E4-03D2111C2FC5}"/>
              </a:ext>
            </a:extLst>
          </p:cNvPr>
          <p:cNvSpPr/>
          <p:nvPr/>
        </p:nvSpPr>
        <p:spPr>
          <a:xfrm>
            <a:off x="3779912" y="3816000"/>
            <a:ext cx="1584176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1A8AF10D-0904-CD94-B071-643CE578FF71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endParaRPr sz="200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31EB76CB-A6AF-261D-4A3C-CAD4774BA8B2}"/>
              </a:ext>
            </a:extLst>
          </p:cNvPr>
          <p:cNvSpPr txBox="1"/>
          <p:nvPr/>
        </p:nvSpPr>
        <p:spPr>
          <a:xfrm>
            <a:off x="8324800" y="45243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40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714775473"/>
      </p:ext>
    </p:extLst>
  </p:cSld>
  <p:clrMapOvr>
    <a:masterClrMapping/>
  </p:clrMapOvr>
  <p:transition/>
  <p:timing/>
</p:sld>
</file>

<file path=ppt/slides/slide4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209674E-43B2-A0A9-3531-0ABD43C6C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5CDFE021-D0BC-3A6F-82F1-66844AEC8CE6}"/>
              </a:ext>
            </a:extLst>
          </p:cNvPr>
          <p:cNvSpPr/>
          <p:nvPr/>
        </p:nvSpPr>
        <p:spPr>
          <a:xfrm>
            <a:off x="3059832" y="309732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CE6E5D0-0B14-F0CB-E245-293F39DCDF12}"/>
              </a:ext>
            </a:extLst>
          </p:cNvPr>
          <p:cNvSpPr/>
          <p:nvPr/>
        </p:nvSpPr>
        <p:spPr>
          <a:xfrm>
            <a:off x="3815916" y="3055084"/>
            <a:ext cx="1512168" cy="228502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B163EFAB-28CC-1993-7087-0DA31742B44D}"/>
              </a:ext>
            </a:extLst>
          </p:cNvPr>
          <p:cNvSpPr/>
          <p:nvPr/>
        </p:nvSpPr>
        <p:spPr>
          <a:xfrm>
            <a:off x="3707904" y="3462686"/>
            <a:ext cx="432048" cy="144015"/>
          </a:xfrm>
          <a:prstGeom prst="rightArrow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B8D917D7-BB2E-793F-3ACD-5702002F9599}"/>
              </a:ext>
            </a:extLst>
          </p:cNvPr>
          <p:cNvSpPr/>
          <p:nvPr/>
        </p:nvSpPr>
        <p:spPr>
          <a:xfrm>
            <a:off x="4238849" y="3408681"/>
            <a:ext cx="666301" cy="25202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39A88120-9C14-3B09-4F71-D93AE027E1B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41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249487648"/>
      </p:ext>
    </p:extLst>
  </p:cSld>
  <p:clrMapOvr>
    <a:masterClrMapping/>
  </p:clrMapOvr>
  <p:transition/>
  <p:timing/>
</p:sld>
</file>

<file path=ppt/slides/slide4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8C936D-A068-EFC1-BC71-7BBF58E1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7BFD199-CA3E-FE4A-B27C-A18D23F1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B1160DF2-C902-A073-3DEB-CDF3F3176524}"/>
              </a:ext>
            </a:extLst>
          </p:cNvPr>
          <p:cNvSpPr/>
          <p:nvPr/>
        </p:nvSpPr>
        <p:spPr>
          <a:xfrm>
            <a:off x="3131840" y="3327834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F776EF1-DBBE-1C3D-BF96-F25260305549}"/>
              </a:ext>
            </a:extLst>
          </p:cNvPr>
          <p:cNvSpPr/>
          <p:nvPr/>
        </p:nvSpPr>
        <p:spPr>
          <a:xfrm>
            <a:off x="3779912" y="3204000"/>
            <a:ext cx="1584176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7E059B2-E30A-475C-EC51-6B0F5ECAA92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42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133518700"/>
      </p:ext>
    </p:extLst>
  </p:cSld>
  <p:clrMapOvr>
    <a:masterClrMapping/>
  </p:clrMapOvr>
  <p:transition/>
  <p:timing/>
</p:sld>
</file>

<file path=ppt/slides/slide4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6. Взаимодействие с аккаунтом</a:t>
            </a:r>
            <a:endParaRPr lang="ru-RU" sz="320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43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871756062"/>
      </p:ext>
    </p:extLst>
  </p:cSld>
  <p:clrMapOvr>
    <a:masterClrMapping/>
  </p:clrMapOvr>
  <p:transition/>
  <p:timing/>
</p:sld>
</file>

<file path=ppt/slides/slide4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0EBD50B-54CF-0A17-67D9-CD4139F30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A5907206-2872-18FF-85C7-445934CF477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44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002DA751-2A77-AE05-5F2E-95C8F408A21B}"/>
              </a:ext>
            </a:extLst>
          </p:cNvPr>
          <p:cNvSpPr/>
          <p:nvPr/>
        </p:nvSpPr>
        <p:spPr>
          <a:xfrm>
            <a:off x="7956376" y="51470"/>
            <a:ext cx="936104" cy="21602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  <p:sp>
        <p:nvSpPr>
          <p:cNvPr id="10" name="Стрелка: вправо 9">
            <a:extLst>
              <a:ext uri="{FF2B5EF4-FFF2-40B4-BE49-F238E27FC236}">
                <a16:creationId xmlns:a16="http://schemas.microsoft.com/office/drawing/2014/main" id="{8172C6DE-8BF3-2136-D69F-89BC02373C42}"/>
              </a:ext>
            </a:extLst>
          </p:cNvPr>
          <p:cNvSpPr/>
          <p:nvPr/>
        </p:nvSpPr>
        <p:spPr>
          <a:xfrm>
            <a:off x="7308304" y="108000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6221511"/>
      </p:ext>
    </p:extLst>
  </p:cSld>
  <p:clrMapOvr>
    <a:masterClrMapping/>
  </p:clrMapOvr>
  <p:transition/>
  <p:timing/>
</p:sld>
</file>

<file path=ppt/slides/slide4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D1A308-A730-1529-B267-36700E963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F4E65F4D-A374-B290-EB8F-C10E834E7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1D99BF7A-C218-998F-D0C9-33D5EECA736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45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750577650"/>
      </p:ext>
    </p:extLst>
  </p:cSld>
  <p:clrMapOvr>
    <a:masterClrMapping/>
  </p:clrMapOvr>
  <p:transition/>
  <p:timing/>
</p:sld>
</file>

<file path=ppt/slides/slide4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A78B7-ADCC-7C9A-0215-FEA4E690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7E4AAE07-C449-49C2-A0E3-D1EF88FFEFC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46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A2E66B-17CA-E9C0-3E39-E9C193131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7417"/>
      </p:ext>
    </p:extLst>
  </p:cSld>
  <p:clrMapOvr>
    <a:masterClrMapping/>
  </p:clrMapOvr>
  <p:transition/>
  <p:timing/>
</p:sld>
</file>

<file path=ppt/slides/slide4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854DA6-F436-151F-6BAA-AEB46168A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4B4CF6B0-17BF-7C20-E7D1-4AD66FF7B82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47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631313282"/>
      </p:ext>
    </p:extLst>
  </p:cSld>
  <p:clrMapOvr>
    <a:masterClrMapping/>
  </p:clrMapOvr>
  <p:transition/>
  <p:timing/>
</p:sld>
</file>

<file path=ppt/slides/slide4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904E2-A609-F144-6289-A37C950BD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3F5234-FBC6-277F-958D-79B8D01FC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471E091E-250B-5933-F24C-6BAFDAAC712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48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380962734"/>
      </p:ext>
    </p:extLst>
  </p:cSld>
  <p:clrMapOvr>
    <a:masterClrMapping/>
  </p:clrMapOvr>
  <p:transition/>
  <p:timing/>
</p:sld>
</file>

<file path=ppt/slides/slide4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A53D91-AB00-A8AA-AE29-13BC6DC34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Тестирование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A9417D1-8C7A-7EC7-DFB9-3AB672A30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154557"/>
              </p:ext>
            </p:extLst>
          </p:nvPr>
        </p:nvGraphicFramePr>
        <p:xfrm>
          <a:off x="1943658" y="1491630"/>
          <a:ext cx="5256584" cy="2736302"/>
        </p:xfrm>
        <a:graphic>
          <a:graphicData uri="http://schemas.openxmlformats.org/drawingml/2006/table">
            <a:tbl>
              <a:tblPr/>
              <a:tblGrid>
                <a:gridCol w="2291217">
                  <a:extLst>
                    <a:ext uri="{9D8B030D-6E8A-4147-A177-3AD203B41FA5}">
                      <a16:colId xmlns:a16="http://schemas.microsoft.com/office/drawing/2014/main" val="375041051"/>
                    </a:ext>
                  </a:extLst>
                </a:gridCol>
                <a:gridCol w="2965367">
                  <a:extLst>
                    <a:ext uri="{9D8B030D-6E8A-4147-A177-3AD203B41FA5}">
                      <a16:colId xmlns:a16="http://schemas.microsoft.com/office/drawing/2014/main" val="1563165372"/>
                    </a:ext>
                  </a:extLst>
                </a:gridCol>
              </a:tblGrid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Тестовый сценарий</a:t>
                      </a:r>
                      <a:endParaRPr lang="ru-RU" sz="1600" b="1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Результат теста</a:t>
                      </a:r>
                      <a:endParaRPr lang="ru-RU" sz="1600" b="1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222905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Регистрация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3284737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Авторизация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493586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Просмотр направлений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042282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Оформление билета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359030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Применение промокода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4036793"/>
                  </a:ext>
                </a:extLst>
              </a:tr>
              <a:tr h="31853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Оплата билета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3758288"/>
                  </a:ext>
                </a:extLst>
              </a:tr>
              <a:tr h="506529"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Просмотр истории заказов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 rtl="0" fontAlgn="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Пройден</a:t>
                      </a:r>
                      <a:endParaRPr lang="ru-RU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9458188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A08BE429-484B-DA4C-AAB3-E5AC405BB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5338" y="1646238"/>
            <a:ext cx="884336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/>
          </a:lstStyle>
          <a:p>
            <a:pPr/>
            <a:endParaRPr lang="ru-RU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48C4951F-AB8E-75E9-8E13-95A0E736BD9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49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813452613"/>
      </p:ext>
    </p:extLst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FC7071-70E9-7355-09E5-1BA98CC2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Цель проекта</a:t>
            </a:r>
            <a:br>
              <a:rPr lang="ru-RU"/>
            </a:br>
            <a:endParaRPr lang="ru-RU"/>
          </a:p>
        </p:txBody>
      </p:sp>
      <p:cxnSp>
        <p:nvCxnSpPr>
          <p:cNvPr id="3" name="Google Shape;667;p35">
            <a:extLst>
              <a:ext uri="{FF2B5EF4-FFF2-40B4-BE49-F238E27FC236}">
                <a16:creationId xmlns:a16="http://schemas.microsoft.com/office/drawing/2014/main" id="{24291186-5881-8070-5DAD-EB85D557961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F7EBD09-F123-C920-5FE3-7FC918718898}"/>
              </a:ext>
            </a:extLst>
          </p:cNvPr>
          <p:cNvSpPr txBox="1"/>
          <p:nvPr/>
        </p:nvSpPr>
        <p:spPr>
          <a:xfrm>
            <a:off x="1187624" y="1941680"/>
            <a:ext cx="6768752" cy="126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3200">
                <a:solidFill>
                  <a:schemeClr val="tx1"/>
                </a:solidFill>
              </a:rPr>
              <a:t>Разработать сайт для покупки электронных авиабилетов</a:t>
            </a:r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4CE9C4FF-7D5B-173E-A1DC-420A18776DE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5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66763304"/>
      </p:ext>
    </p:extLst>
  </p:cSld>
  <p:clrMapOvr>
    <a:masterClrMapping/>
  </p:clrMapOvr>
  <p:transition/>
  <p:timing/>
</p:sld>
</file>

<file path=ppt/slides/slide50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</a:xfrm>
      </p:grpSpPr>
      <p:sp>
        <p:nvSpPr>
          <p:cNvPr id="666" name="Google Shape;666;p35"/>
          <p:cNvSpPr/>
          <p:nvPr/>
        </p:nvSpPr>
        <p:spPr>
          <a:xfrm>
            <a:off x="7230975" y="4118468"/>
            <a:ext cx="626111" cy="362947"/>
          </a:xfrm>
          <a:custGeom>
            <a:rect l="l" t="t" r="r" b="b"/>
            <a:pathLst>
              <a:path w="9274" h="5376" extrusionOk="0">
                <a:moveTo>
                  <a:pt x="4021" y="1"/>
                </a:moveTo>
                <a:cubicBezTo>
                  <a:pt x="3942" y="1"/>
                  <a:pt x="3875" y="80"/>
                  <a:pt x="3909" y="165"/>
                </a:cubicBezTo>
                <a:lnTo>
                  <a:pt x="4653" y="2072"/>
                </a:lnTo>
                <a:lnTo>
                  <a:pt x="972" y="2405"/>
                </a:lnTo>
                <a:lnTo>
                  <a:pt x="97" y="1889"/>
                </a:lnTo>
                <a:cubicBezTo>
                  <a:pt x="87" y="1883"/>
                  <a:pt x="77" y="1881"/>
                  <a:pt x="68" y="1881"/>
                </a:cubicBezTo>
                <a:cubicBezTo>
                  <a:pt x="30" y="1881"/>
                  <a:pt x="0" y="1922"/>
                  <a:pt x="19" y="1961"/>
                </a:cubicBezTo>
                <a:lnTo>
                  <a:pt x="326" y="2523"/>
                </a:lnTo>
                <a:lnTo>
                  <a:pt x="320" y="2523"/>
                </a:lnTo>
                <a:cubicBezTo>
                  <a:pt x="318" y="2523"/>
                  <a:pt x="316" y="2523"/>
                  <a:pt x="314" y="2523"/>
                </a:cubicBezTo>
                <a:cubicBezTo>
                  <a:pt x="224" y="2523"/>
                  <a:pt x="146" y="2583"/>
                  <a:pt x="117" y="2668"/>
                </a:cubicBezTo>
                <a:cubicBezTo>
                  <a:pt x="74" y="2804"/>
                  <a:pt x="175" y="2943"/>
                  <a:pt x="320" y="2943"/>
                </a:cubicBezTo>
                <a:lnTo>
                  <a:pt x="332" y="2943"/>
                </a:lnTo>
                <a:lnTo>
                  <a:pt x="39" y="3511"/>
                </a:lnTo>
                <a:cubicBezTo>
                  <a:pt x="19" y="3552"/>
                  <a:pt x="48" y="3593"/>
                  <a:pt x="86" y="3593"/>
                </a:cubicBezTo>
                <a:cubicBezTo>
                  <a:pt x="96" y="3593"/>
                  <a:pt x="107" y="3590"/>
                  <a:pt x="117" y="3584"/>
                </a:cubicBezTo>
                <a:lnTo>
                  <a:pt x="978" y="3045"/>
                </a:lnTo>
                <a:lnTo>
                  <a:pt x="4668" y="3288"/>
                </a:lnTo>
                <a:lnTo>
                  <a:pt x="3970" y="5212"/>
                </a:lnTo>
                <a:cubicBezTo>
                  <a:pt x="3938" y="5298"/>
                  <a:pt x="4004" y="5375"/>
                  <a:pt x="4082" y="5375"/>
                </a:cubicBezTo>
                <a:cubicBezTo>
                  <a:pt x="4103" y="5375"/>
                  <a:pt x="4125" y="5369"/>
                  <a:pt x="4147" y="5356"/>
                </a:cubicBezTo>
                <a:lnTo>
                  <a:pt x="4726" y="5003"/>
                </a:lnTo>
                <a:cubicBezTo>
                  <a:pt x="4735" y="4997"/>
                  <a:pt x="4743" y="4988"/>
                  <a:pt x="4752" y="4980"/>
                </a:cubicBezTo>
                <a:lnTo>
                  <a:pt x="6096" y="3459"/>
                </a:lnTo>
                <a:lnTo>
                  <a:pt x="6771" y="3482"/>
                </a:lnTo>
                <a:cubicBezTo>
                  <a:pt x="6796" y="3483"/>
                  <a:pt x="6822" y="3483"/>
                  <a:pt x="6849" y="3483"/>
                </a:cubicBezTo>
                <a:cubicBezTo>
                  <a:pt x="7562" y="3483"/>
                  <a:pt x="8576" y="3184"/>
                  <a:pt x="9149" y="2799"/>
                </a:cubicBezTo>
                <a:cubicBezTo>
                  <a:pt x="9274" y="2717"/>
                  <a:pt x="9271" y="2535"/>
                  <a:pt x="9146" y="2457"/>
                </a:cubicBezTo>
                <a:lnTo>
                  <a:pt x="9143" y="2457"/>
                </a:lnTo>
                <a:lnTo>
                  <a:pt x="8871" y="2283"/>
                </a:lnTo>
                <a:cubicBezTo>
                  <a:pt x="8418" y="1992"/>
                  <a:pt x="7275" y="1843"/>
                  <a:pt x="6619" y="1843"/>
                </a:cubicBezTo>
                <a:cubicBezTo>
                  <a:pt x="6550" y="1843"/>
                  <a:pt x="6486" y="1845"/>
                  <a:pt x="6429" y="1848"/>
                </a:cubicBezTo>
                <a:lnTo>
                  <a:pt x="6076" y="1869"/>
                </a:lnTo>
                <a:lnTo>
                  <a:pt x="4697" y="380"/>
                </a:lnTo>
                <a:cubicBezTo>
                  <a:pt x="4688" y="371"/>
                  <a:pt x="4680" y="362"/>
                  <a:pt x="4668" y="357"/>
                </a:cubicBezTo>
                <a:lnTo>
                  <a:pt x="4083" y="18"/>
                </a:lnTo>
                <a:cubicBezTo>
                  <a:pt x="4063" y="6"/>
                  <a:pt x="4042" y="1"/>
                  <a:pt x="4021" y="1"/>
                </a:cubicBezTo>
                <a:close/>
              </a:path>
            </a:pathLst>
          </a:custGeom>
          <a:solidFill>
            <a:srgbClr val="F5A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cxnSp>
        <p:nvCxnSpPr>
          <p:cNvPr id="667" name="Google Shape;667;p35"/>
          <p:cNvCxnSpPr/>
          <p:nvPr/>
        </p:nvCxnSpPr>
        <p:spPr>
          <a:xfrm rot="10800000">
            <a:off x="1484100" y="429994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0" name="Google Shape;670;p35"/>
          <p:cNvSpPr/>
          <p:nvPr/>
        </p:nvSpPr>
        <p:spPr>
          <a:xfrm>
            <a:off x="2257400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681" name="Google Shape;681;p35"/>
          <p:cNvSpPr/>
          <p:nvPr/>
        </p:nvSpPr>
        <p:spPr>
          <a:xfrm>
            <a:off x="4864039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4" name="Google Shape;681;p35"/>
          <p:cNvSpPr/>
          <p:nvPr/>
        </p:nvSpPr>
        <p:spPr>
          <a:xfrm>
            <a:off x="356789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5" name="Google Shape;681;p35"/>
          <p:cNvSpPr/>
          <p:nvPr/>
        </p:nvSpPr>
        <p:spPr>
          <a:xfrm>
            <a:off x="608817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3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50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4EC4735-9744-8A3C-4BE4-4826E3A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Заключение</a:t>
            </a:r>
          </a:p>
        </p:txBody>
      </p:sp>
      <p:sp>
        <p:nvSpPr>
          <p:cNvPr id="48" name="Заголовок 1">
            <a:extLst>
              <a:ext uri="{FF2B5EF4-FFF2-40B4-BE49-F238E27FC236}">
                <a16:creationId xmlns:a16="http://schemas.microsoft.com/office/drawing/2014/main" id="{3374D09F-6235-B8B7-C69B-8921480E4A24}"/>
              </a:ext>
            </a:extLst>
          </p:cNvPr>
          <p:cNvSpPr txBox="1"/>
          <p:nvPr/>
        </p:nvSpPr>
        <p:spPr>
          <a:xfrm>
            <a:off x="1035164" y="1338024"/>
            <a:ext cx="7200800" cy="278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ru-RU" sz="1900">
                <a:solidFill>
                  <a:schemeClr val="tx1"/>
                </a:solidFill>
              </a:rPr>
              <a:t>В разработанном веб-приложении реализованы: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>
                <a:solidFill>
                  <a:schemeClr val="tx1"/>
                </a:solidFill>
              </a:rPr>
              <a:t>оформление и покупка авиабилетов авторизованным пользователям сайта</a:t>
            </a:r>
            <a:r>
              <a:rPr lang="en-US" sz="1900">
                <a:solidFill>
                  <a:schemeClr val="tx1"/>
                </a:solidFill>
              </a:rPr>
              <a:t>;</a:t>
            </a:r>
            <a:endParaRPr lang="ru-RU" sz="1900">
              <a:solidFill>
                <a:schemeClr val="tx1"/>
              </a:solidFill>
            </a:endParaRP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>
                <a:solidFill>
                  <a:schemeClr val="tx1"/>
                </a:solidFill>
              </a:rPr>
              <a:t>просмотр информации о направлениях рейсов, мероприятиях, самолетах, осуществляющих авиаперевозку, авиакомпании</a:t>
            </a:r>
            <a:r>
              <a:rPr lang="en-US" sz="1900">
                <a:solidFill>
                  <a:schemeClr val="tx1"/>
                </a:solidFill>
              </a:rPr>
              <a:t>;</a:t>
            </a:r>
            <a:endParaRPr lang="ru-RU" sz="190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ru-RU" sz="2800">
              <a:solidFill>
                <a:schemeClr val="tx1"/>
              </a:solidFill>
            </a:endParaRPr>
          </a:p>
          <a:p>
            <a:pPr/>
            <a:endParaRPr lang="ru-RU" sz="4000"/>
          </a:p>
        </p:txBody>
      </p:sp>
      <p:cxnSp>
        <p:nvCxnSpPr>
          <p:cNvPr id="49" name="Google Shape;667;p35">
            <a:extLst>
              <a:ext uri="{FF2B5EF4-FFF2-40B4-BE49-F238E27FC236}">
                <a16:creationId xmlns:a16="http://schemas.microsoft.com/office/drawing/2014/main" id="{405D0AA6-00EC-3A3C-870A-E2725981E20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/>
  <p:timing/>
</p:sld>
</file>

<file path=ppt/slides/slide5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</a:xfrm>
      </p:grpSpPr>
      <p:sp>
        <p:nvSpPr>
          <p:cNvPr id="666" name="Google Shape;666;p35"/>
          <p:cNvSpPr/>
          <p:nvPr/>
        </p:nvSpPr>
        <p:spPr>
          <a:xfrm>
            <a:off x="7230975" y="4118468"/>
            <a:ext cx="626111" cy="362947"/>
          </a:xfrm>
          <a:custGeom>
            <a:rect l="l" t="t" r="r" b="b"/>
            <a:pathLst>
              <a:path w="9274" h="5376" extrusionOk="0">
                <a:moveTo>
                  <a:pt x="4021" y="1"/>
                </a:moveTo>
                <a:cubicBezTo>
                  <a:pt x="3942" y="1"/>
                  <a:pt x="3875" y="80"/>
                  <a:pt x="3909" y="165"/>
                </a:cubicBezTo>
                <a:lnTo>
                  <a:pt x="4653" y="2072"/>
                </a:lnTo>
                <a:lnTo>
                  <a:pt x="972" y="2405"/>
                </a:lnTo>
                <a:lnTo>
                  <a:pt x="97" y="1889"/>
                </a:lnTo>
                <a:cubicBezTo>
                  <a:pt x="87" y="1883"/>
                  <a:pt x="77" y="1881"/>
                  <a:pt x="68" y="1881"/>
                </a:cubicBezTo>
                <a:cubicBezTo>
                  <a:pt x="30" y="1881"/>
                  <a:pt x="0" y="1922"/>
                  <a:pt x="19" y="1961"/>
                </a:cubicBezTo>
                <a:lnTo>
                  <a:pt x="326" y="2523"/>
                </a:lnTo>
                <a:lnTo>
                  <a:pt x="320" y="2523"/>
                </a:lnTo>
                <a:cubicBezTo>
                  <a:pt x="318" y="2523"/>
                  <a:pt x="316" y="2523"/>
                  <a:pt x="314" y="2523"/>
                </a:cubicBezTo>
                <a:cubicBezTo>
                  <a:pt x="224" y="2523"/>
                  <a:pt x="146" y="2583"/>
                  <a:pt x="117" y="2668"/>
                </a:cubicBezTo>
                <a:cubicBezTo>
                  <a:pt x="74" y="2804"/>
                  <a:pt x="175" y="2943"/>
                  <a:pt x="320" y="2943"/>
                </a:cubicBezTo>
                <a:lnTo>
                  <a:pt x="332" y="2943"/>
                </a:lnTo>
                <a:lnTo>
                  <a:pt x="39" y="3511"/>
                </a:lnTo>
                <a:cubicBezTo>
                  <a:pt x="19" y="3552"/>
                  <a:pt x="48" y="3593"/>
                  <a:pt x="86" y="3593"/>
                </a:cubicBezTo>
                <a:cubicBezTo>
                  <a:pt x="96" y="3593"/>
                  <a:pt x="107" y="3590"/>
                  <a:pt x="117" y="3584"/>
                </a:cubicBezTo>
                <a:lnTo>
                  <a:pt x="978" y="3045"/>
                </a:lnTo>
                <a:lnTo>
                  <a:pt x="4668" y="3288"/>
                </a:lnTo>
                <a:lnTo>
                  <a:pt x="3970" y="5212"/>
                </a:lnTo>
                <a:cubicBezTo>
                  <a:pt x="3938" y="5298"/>
                  <a:pt x="4004" y="5375"/>
                  <a:pt x="4082" y="5375"/>
                </a:cubicBezTo>
                <a:cubicBezTo>
                  <a:pt x="4103" y="5375"/>
                  <a:pt x="4125" y="5369"/>
                  <a:pt x="4147" y="5356"/>
                </a:cubicBezTo>
                <a:lnTo>
                  <a:pt x="4726" y="5003"/>
                </a:lnTo>
                <a:cubicBezTo>
                  <a:pt x="4735" y="4997"/>
                  <a:pt x="4743" y="4988"/>
                  <a:pt x="4752" y="4980"/>
                </a:cubicBezTo>
                <a:lnTo>
                  <a:pt x="6096" y="3459"/>
                </a:lnTo>
                <a:lnTo>
                  <a:pt x="6771" y="3482"/>
                </a:lnTo>
                <a:cubicBezTo>
                  <a:pt x="6796" y="3483"/>
                  <a:pt x="6822" y="3483"/>
                  <a:pt x="6849" y="3483"/>
                </a:cubicBezTo>
                <a:cubicBezTo>
                  <a:pt x="7562" y="3483"/>
                  <a:pt x="8576" y="3184"/>
                  <a:pt x="9149" y="2799"/>
                </a:cubicBezTo>
                <a:cubicBezTo>
                  <a:pt x="9274" y="2717"/>
                  <a:pt x="9271" y="2535"/>
                  <a:pt x="9146" y="2457"/>
                </a:cubicBezTo>
                <a:lnTo>
                  <a:pt x="9143" y="2457"/>
                </a:lnTo>
                <a:lnTo>
                  <a:pt x="8871" y="2283"/>
                </a:lnTo>
                <a:cubicBezTo>
                  <a:pt x="8418" y="1992"/>
                  <a:pt x="7275" y="1843"/>
                  <a:pt x="6619" y="1843"/>
                </a:cubicBezTo>
                <a:cubicBezTo>
                  <a:pt x="6550" y="1843"/>
                  <a:pt x="6486" y="1845"/>
                  <a:pt x="6429" y="1848"/>
                </a:cubicBezTo>
                <a:lnTo>
                  <a:pt x="6076" y="1869"/>
                </a:lnTo>
                <a:lnTo>
                  <a:pt x="4697" y="380"/>
                </a:lnTo>
                <a:cubicBezTo>
                  <a:pt x="4688" y="371"/>
                  <a:pt x="4680" y="362"/>
                  <a:pt x="4668" y="357"/>
                </a:cubicBezTo>
                <a:lnTo>
                  <a:pt x="4083" y="18"/>
                </a:lnTo>
                <a:cubicBezTo>
                  <a:pt x="4063" y="6"/>
                  <a:pt x="4042" y="1"/>
                  <a:pt x="4021" y="1"/>
                </a:cubicBezTo>
                <a:close/>
              </a:path>
            </a:pathLst>
          </a:custGeom>
          <a:solidFill>
            <a:srgbClr val="F5A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cxnSp>
        <p:nvCxnSpPr>
          <p:cNvPr id="667" name="Google Shape;667;p35"/>
          <p:cNvCxnSpPr/>
          <p:nvPr/>
        </p:nvCxnSpPr>
        <p:spPr>
          <a:xfrm rot="10800000">
            <a:off x="1484100" y="429994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0" name="Google Shape;670;p35"/>
          <p:cNvSpPr/>
          <p:nvPr/>
        </p:nvSpPr>
        <p:spPr>
          <a:xfrm>
            <a:off x="2257400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681" name="Google Shape;681;p35"/>
          <p:cNvSpPr/>
          <p:nvPr/>
        </p:nvSpPr>
        <p:spPr>
          <a:xfrm>
            <a:off x="4864039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4" name="Google Shape;681;p35"/>
          <p:cNvSpPr/>
          <p:nvPr/>
        </p:nvSpPr>
        <p:spPr>
          <a:xfrm>
            <a:off x="356789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5" name="Google Shape;681;p35"/>
          <p:cNvSpPr/>
          <p:nvPr/>
        </p:nvSpPr>
        <p:spPr>
          <a:xfrm>
            <a:off x="608817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43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51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4EC4735-9744-8A3C-4BE4-4826E3A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pPr/>
            <a:r>
              <a:rPr lang="ru-RU" sz="3200" b="1"/>
              <a:t>Заключение</a:t>
            </a:r>
          </a:p>
        </p:txBody>
      </p:sp>
      <p:sp>
        <p:nvSpPr>
          <p:cNvPr id="48" name="Заголовок 1">
            <a:extLst>
              <a:ext uri="{FF2B5EF4-FFF2-40B4-BE49-F238E27FC236}">
                <a16:creationId xmlns:a16="http://schemas.microsoft.com/office/drawing/2014/main" id="{3374D09F-6235-B8B7-C69B-8921480E4A24}"/>
              </a:ext>
            </a:extLst>
          </p:cNvPr>
          <p:cNvSpPr txBox="1"/>
          <p:nvPr/>
        </p:nvSpPr>
        <p:spPr>
          <a:xfrm>
            <a:off x="1035164" y="1779662"/>
            <a:ext cx="7200800" cy="2282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>
                <a:solidFill>
                  <a:schemeClr val="tx1"/>
                </a:solidFill>
              </a:rPr>
              <a:t>просмотр списка истории заказов пользователя</a:t>
            </a:r>
            <a:r>
              <a:rPr lang="en-US" sz="1900">
                <a:solidFill>
                  <a:schemeClr val="tx1"/>
                </a:solidFill>
              </a:rPr>
              <a:t>;</a:t>
            </a:r>
            <a:endParaRPr lang="ru-RU" sz="190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ru-RU" sz="1900">
              <a:solidFill>
                <a:schemeClr val="tx1"/>
              </a:solidFill>
            </a:endParaRP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>
                <a:solidFill>
                  <a:schemeClr val="tx1"/>
                </a:solidFill>
              </a:rPr>
              <a:t>применение промокода для получения скидки при покупке авиабилета.</a:t>
            </a:r>
          </a:p>
          <a:p>
            <a:pPr algn="l">
              <a:lnSpc>
                <a:spcPct val="150000"/>
              </a:lnSpc>
            </a:pPr>
            <a:endParaRPr lang="ru-RU" sz="2800">
              <a:solidFill>
                <a:schemeClr val="tx1"/>
              </a:solidFill>
            </a:endParaRPr>
          </a:p>
          <a:p>
            <a:pPr/>
            <a:endParaRPr lang="ru-RU" sz="4000"/>
          </a:p>
        </p:txBody>
      </p:sp>
      <p:cxnSp>
        <p:nvCxnSpPr>
          <p:cNvPr id="49" name="Google Shape;667;p35">
            <a:extLst>
              <a:ext uri="{FF2B5EF4-FFF2-40B4-BE49-F238E27FC236}">
                <a16:creationId xmlns:a16="http://schemas.microsoft.com/office/drawing/2014/main" id="{405D0AA6-00EC-3A3C-870A-E2725981E20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98400259"/>
      </p:ext>
    </p:extLst>
  </p:cSld>
  <p:clrMapOvr>
    <a:masterClrMapping/>
  </p:clrMapOvr>
  <p:transition/>
  <p:timing/>
</p:sld>
</file>

<file path=ppt/slides/slide5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2267744" y="1203598"/>
            <a:ext cx="6444715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/>
          </a:lstStyle>
          <a:p>
            <a:pPr lvl="0" algn="r"/>
            <a:r>
              <a:rPr lang="ru-RU" sz="3600" b="1"/>
              <a:t>Система покупки электронных авиабилетов</a:t>
            </a:r>
          </a:p>
        </p:txBody>
      </p:sp>
      <p:sp>
        <p:nvSpPr>
          <p:cNvPr id="4" name="Google Shape;625;p30"/>
          <p:cNvSpPr txBox="1"/>
          <p:nvPr/>
        </p:nvSpPr>
        <p:spPr>
          <a:xfrm>
            <a:off x="3347864" y="3276600"/>
            <a:ext cx="3960440" cy="858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algn="r">
              <a:buClr>
                <a:schemeClr val="dk2"/>
              </a:buClr>
              <a:buSzPts val="2800"/>
            </a:pPr>
            <a:r>
              <a:rPr lang="ru-RU" sz="1500" b="0" i="0" u="none" strike="noStrike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Выполнили студенты 3 курса, </a:t>
            </a:r>
            <a:r>
              <a:rPr lang="ru-RU" sz="150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ТП-4.1-1</a:t>
            </a:r>
            <a:r>
              <a:rPr lang="ru-RU" sz="1500" b="0" i="0" u="none" strike="noStrike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endParaRPr lang="ru-RU" sz="1500">
              <a:solidFill>
                <a:srgbClr val="EB471A"/>
              </a:solidFill>
            </a:endParaRPr>
          </a:p>
          <a:p>
            <a:pPr lvl="0" algn="r">
              <a:buClr>
                <a:schemeClr val="dk2"/>
              </a:buClr>
              <a:buSzPts val="2800"/>
            </a:pPr>
            <a:r>
              <a:rPr lang="ru-RU" sz="150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Эрнест Мещеряков,</a:t>
            </a:r>
            <a:r>
              <a:rPr lang="en-US" sz="150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</a:t>
            </a:r>
            <a:r>
              <a:rPr lang="ru-RU" sz="150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Екатерина </a:t>
            </a:r>
            <a:r>
              <a:rPr lang="en-US" sz="150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       </a:t>
            </a:r>
            <a:r>
              <a:rPr lang="ru-RU" sz="1500" err="1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Михалевская, Виктор Николюкин</a:t>
            </a: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EB471A"/>
              </a:solidFill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10" name="Google Shape;668;p35">
            <a:extLst>
              <a:ext uri="{FF2B5EF4-FFF2-40B4-BE49-F238E27FC236}">
                <a16:creationId xmlns:a16="http://schemas.microsoft.com/office/drawing/2014/main" id="{AB6227D7-2FF6-1406-6F8A-8418470EA8B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ru-RU" sz="280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52</a:t>
            </a:r>
            <a:endParaRPr sz="200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0FA2C3-67A7-FBF6-3AFB-A96E0887AFE6}"/>
              </a:ext>
            </a:extLst>
          </p:cNvPr>
          <p:cNvSpPr txBox="1"/>
          <p:nvPr/>
        </p:nvSpPr>
        <p:spPr>
          <a:xfrm>
            <a:off x="1871700" y="3817056"/>
            <a:ext cx="11521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/>
          </a:lstStyle>
          <a:p>
            <a:pPr algn="ctr" rtl="0">
              <a:spcBef>
                <a:spcPct val="0"/>
              </a:spcBef>
              <a:spcAft>
                <a:spcPct val="0"/>
              </a:spcAft>
            </a:pPr>
            <a:r>
              <a:rPr lang="en-US" sz="2000" b="1" i="0" u="none" strike="noStrike">
                <a:solidFill>
                  <a:srgbClr val="EB471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GitHub</a:t>
            </a:r>
            <a:endParaRPr lang="en-US" sz="2000" b="0">
              <a:solidFill>
                <a:srgbClr val="EB471A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br>
              <a:rPr lang="en-US"/>
            </a:br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9D53FB6-14AA-1F34-DEFE-C5CAEB6A4B2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914" y="2571750"/>
            <a:ext cx="14097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74381"/>
      </p:ext>
    </p:extLst>
  </p:cSld>
  <p:clrMapOvr>
    <a:masterClrMapping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</a:xfrm>
      </p:grpSpPr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3200" b="1"/>
              <a:t>Задачи</a:t>
            </a:r>
            <a:r>
              <a:rPr lang="ru-RU" b="1"/>
              <a:t> сайта</a:t>
            </a:r>
          </a:p>
        </p:txBody>
      </p:sp>
      <p:graphicFrame>
        <p:nvGraphicFramePr>
          <p:cNvPr id="732" name="Google Shape;732;p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379111"/>
              </p:ext>
            </p:extLst>
          </p:nvPr>
        </p:nvGraphicFramePr>
        <p:xfrm>
          <a:off x="971600" y="1968434"/>
          <a:ext cx="7319725" cy="2407860"/>
        </p:xfrm>
        <a:graphic>
          <a:graphicData uri="http://schemas.openxmlformats.org/drawingml/2006/table">
            <a:tbl>
              <a:tblPr>
                <a:noFill/>
                <a:tableStyleId>{69FB5098-CF5F-45DE-AA7D-5352C0A49B3E}</a:tableStyleId>
              </a:tblPr>
              <a:tblGrid>
                <a:gridCol w="1842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00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611">
                  <a:extLst>
                    <a:ext uri="{9D8B030D-6E8A-4147-A177-3AD203B41FA5}">
                      <a16:colId xmlns:a16="http://schemas.microsoft.com/office/drawing/2014/main" val="1405471716"/>
                    </a:ext>
                  </a:extLst>
                </a:gridCol>
                <a:gridCol w="1818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6875"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182880" lvl="0" indent="0" algn="ctr" rtl="0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ru-RU" sz="1800" b="1" i="0" u="none" strike="noStrike" cap="none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Просмотр информации </a:t>
                      </a:r>
                      <a:endParaRPr lang="en" sz="1800" b="1" i="0" u="none" strike="noStrike" cap="none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ru-RU" sz="1800" b="1" i="0" u="none" strike="noStrike" cap="none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Приобретение</a:t>
                      </a:r>
                      <a:endParaRPr lang="en" sz="1800" b="1" i="0" u="none" strike="noStrike" cap="none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ru-RU" sz="1800" b="1" i="0" u="none" strike="noStrike" cap="none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Limelight"/>
                        </a:rPr>
                        <a:t>Применение промокода</a:t>
                      </a:r>
                      <a:endParaRPr lang="en" sz="1800" b="1" i="0" u="none" strike="noStrike" cap="none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ru-RU" sz="1800" b="1" i="0" u="none" strike="noStrike" cap="none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История заказов </a:t>
                      </a:r>
                      <a:endParaRPr lang="en" sz="1800" b="1" i="0" u="none" strike="noStrike" cap="none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875"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defRPr/>
                      </a:pPr>
                      <a:r>
                        <a:rPr lang="ru-RU" sz="1400">
                          <a:solidFill>
                            <a:schemeClr val="tx1"/>
                          </a:solidFill>
                        </a:rPr>
                        <a:t>Просмотр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ru-RU" sz="1400">
                          <a:solidFill>
                            <a:schemeClr val="tx1"/>
                          </a:solidFill>
                        </a:rPr>
                        <a:t>информации о направлениях рейсов, мероприятиях, самолетах и самой авиакомпании 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defRPr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Оформление и покупка авиабилетов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" sz="1400" b="0" i="0" u="none" strike="noStrike" cap="non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algn="ctr"/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Возможность применения промокода для получения скидки при покупке авиабилета</a:t>
                      </a: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 vert="horz" wrap="square"/>
                    <a:lstStyle>
                      <a:defPPr/>
                    </a:lstStyle>
                    <a:p>
                      <a:pPr lvl="0" algn="ctr" fontAlgn="base"/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Просмотр списка истории заказов пользователем в личном кабинете</a:t>
                      </a: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3" name="Google Shape;7101;p71"/>
          <p:cNvGrpSpPr/>
          <p:nvPr/>
        </p:nvGrpSpPr>
        <p:grpSpPr>
          <a:xfrm>
            <a:off x="3635896" y="1534206"/>
            <a:ext cx="351786" cy="326274"/>
            <a:chOff x="-62511899" y="4129100"/>
            <a:chExt cx="304050" cy="282000"/>
          </a:xfrm>
          <a:solidFill>
            <a:schemeClr val="accent2"/>
          </a:solidFill>
        </p:grpSpPr>
        <p:sp>
          <p:nvSpPr>
            <p:cNvPr id="24" name="Google Shape;7102;p71"/>
            <p:cNvSpPr/>
            <p:nvPr/>
          </p:nvSpPr>
          <p:spPr>
            <a:xfrm>
              <a:off x="-62414224" y="4203925"/>
              <a:ext cx="206375" cy="207175"/>
            </a:xfrm>
            <a:custGeom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5" name="Google Shape;7103;p71"/>
            <p:cNvSpPr/>
            <p:nvPr/>
          </p:nvSpPr>
          <p:spPr>
            <a:xfrm>
              <a:off x="-62511099" y="4129100"/>
              <a:ext cx="159900" cy="74850"/>
            </a:xfrm>
            <a:custGeom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6" name="Google Shape;7104;p71"/>
            <p:cNvSpPr/>
            <p:nvPr/>
          </p:nvSpPr>
          <p:spPr>
            <a:xfrm>
              <a:off x="-62511099" y="4207075"/>
              <a:ext cx="110275" cy="59875"/>
            </a:xfrm>
            <a:custGeom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7" name="Google Shape;7105;p71"/>
            <p:cNvSpPr/>
            <p:nvPr/>
          </p:nvSpPr>
          <p:spPr>
            <a:xfrm>
              <a:off x="-62511099" y="4329950"/>
              <a:ext cx="106350" cy="59875"/>
            </a:xfrm>
            <a:custGeom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8" name="Google Shape;7106;p71"/>
            <p:cNvSpPr/>
            <p:nvPr/>
          </p:nvSpPr>
          <p:spPr>
            <a:xfrm>
              <a:off x="-62511899" y="4268500"/>
              <a:ext cx="78000" cy="60675"/>
            </a:xfrm>
            <a:custGeom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grpSp>
        <p:nvGrpSpPr>
          <p:cNvPr id="29" name="Google Shape;6736;p70"/>
          <p:cNvGrpSpPr/>
          <p:nvPr/>
        </p:nvGrpSpPr>
        <p:grpSpPr>
          <a:xfrm>
            <a:off x="1636190" y="1511436"/>
            <a:ext cx="375465" cy="371814"/>
            <a:chOff x="-37385101" y="3949908"/>
            <a:chExt cx="321350" cy="318225"/>
          </a:xfrm>
          <a:solidFill>
            <a:schemeClr val="accent2"/>
          </a:solidFill>
        </p:grpSpPr>
        <p:sp>
          <p:nvSpPr>
            <p:cNvPr id="30" name="Google Shape;6737;p70"/>
            <p:cNvSpPr/>
            <p:nvPr/>
          </p:nvSpPr>
          <p:spPr>
            <a:xfrm>
              <a:off x="-37190576" y="4145233"/>
              <a:ext cx="126825" cy="122900"/>
            </a:xfrm>
            <a:custGeom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43" name="Google Shape;6738;p70"/>
            <p:cNvSpPr/>
            <p:nvPr/>
          </p:nvSpPr>
          <p:spPr>
            <a:xfrm>
              <a:off x="-37385101" y="3949908"/>
              <a:ext cx="248125" cy="248950"/>
            </a:xfrm>
            <a:custGeom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grpSp>
        <p:nvGrpSpPr>
          <p:cNvPr id="16" name="Google Shape;6714;p70"/>
          <p:cNvGrpSpPr/>
          <p:nvPr/>
        </p:nvGrpSpPr>
        <p:grpSpPr>
          <a:xfrm>
            <a:off x="7277156" y="1528466"/>
            <a:ext cx="370879" cy="337755"/>
            <a:chOff x="-40378075" y="3267450"/>
            <a:chExt cx="317425" cy="289075"/>
          </a:xfrm>
          <a:solidFill>
            <a:schemeClr val="accent2"/>
          </a:solidFill>
        </p:grpSpPr>
        <p:sp>
          <p:nvSpPr>
            <p:cNvPr id="17" name="Google Shape;6715;p70"/>
            <p:cNvSpPr/>
            <p:nvPr/>
          </p:nvSpPr>
          <p:spPr>
            <a:xfrm>
              <a:off x="-40218975" y="3308400"/>
              <a:ext cx="158325" cy="248125"/>
            </a:xfrm>
            <a:custGeom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8" name="Google Shape;6716;p70"/>
            <p:cNvSpPr/>
            <p:nvPr/>
          </p:nvSpPr>
          <p:spPr>
            <a:xfrm>
              <a:off x="-40316649" y="3267450"/>
              <a:ext cx="86675" cy="257575"/>
            </a:xfrm>
            <a:custGeom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19" name="Google Shape;6717;p70"/>
            <p:cNvSpPr/>
            <p:nvPr/>
          </p:nvSpPr>
          <p:spPr>
            <a:xfrm>
              <a:off x="-40209524" y="3267450"/>
              <a:ext cx="86650" cy="257575"/>
            </a:xfrm>
            <a:custGeom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20" name="Google Shape;6718;p70"/>
            <p:cNvSpPr/>
            <p:nvPr/>
          </p:nvSpPr>
          <p:spPr>
            <a:xfrm>
              <a:off x="-40378075" y="3308400"/>
              <a:ext cx="157550" cy="248125"/>
            </a:xfrm>
            <a:custGeom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sp>
        <p:nvSpPr>
          <p:cNvPr id="21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6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FB9A87-3090-7A3C-9B6F-9B6059200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63283" y="1471008"/>
            <a:ext cx="432853" cy="45267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</a:xfrm>
      </p:grpSpPr>
      <p:sp>
        <p:nvSpPr>
          <p:cNvPr id="822" name="Google Shape;822;p44"/>
          <p:cNvSpPr txBox="1">
            <a:spLocks noGrp="1"/>
          </p:cNvSpPr>
          <p:nvPr>
            <p:ph type="subTitle" idx="1"/>
          </p:nvPr>
        </p:nvSpPr>
        <p:spPr>
          <a:xfrm>
            <a:off x="4139952" y="1803152"/>
            <a:ext cx="2016224" cy="432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/>
            <a:r>
              <a:rPr lang="en-US" sz="2800" b="1" err="1">
                <a:solidFill>
                  <a:schemeClr val="tx1"/>
                </a:solidFill>
              </a:rPr>
              <a:t>Aviasales</a:t>
            </a:r>
            <a:endParaRPr sz="2800" b="1">
              <a:solidFill>
                <a:schemeClr val="tx1"/>
              </a:solidFill>
            </a:endParaRPr>
          </a:p>
        </p:txBody>
      </p:sp>
      <p:pic>
        <p:nvPicPr>
          <p:cNvPr id="5122" name="Picture 2" descr="C:\Users\1\Desktop\ав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9872" y="1659136"/>
            <a:ext cx="624582" cy="624582"/>
          </a:xfrm>
          <a:prstGeom prst="rect">
            <a:avLst/>
          </a:prstGeom>
          <a:noFill/>
        </p:spPr>
      </p:pic>
      <p:pic>
        <p:nvPicPr>
          <p:cNvPr id="5123" name="Picture 3" descr="C:\Users\1\Desktop\EasyJet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11760" y="2382729"/>
            <a:ext cx="1656184" cy="1053117"/>
          </a:xfrm>
          <a:prstGeom prst="rect">
            <a:avLst/>
          </a:prstGeom>
          <a:noFill/>
        </p:spPr>
      </p:pic>
      <p:pic>
        <p:nvPicPr>
          <p:cNvPr id="5124" name="Picture 4" descr="C:\Users\1\Desktop\OneTwoTrip_Ne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19872" y="3406502"/>
            <a:ext cx="677416" cy="677416"/>
          </a:xfrm>
          <a:prstGeom prst="rect">
            <a:avLst/>
          </a:prstGeom>
          <a:noFill/>
        </p:spPr>
      </p:pic>
      <p:sp>
        <p:nvSpPr>
          <p:cNvPr id="8" name="Google Shape;822;p44"/>
          <p:cNvSpPr txBox="1"/>
          <p:nvPr/>
        </p:nvSpPr>
        <p:spPr>
          <a:xfrm>
            <a:off x="4139952" y="2670761"/>
            <a:ext cx="2016224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lvl="0">
              <a:buClr>
                <a:schemeClr val="dk2"/>
              </a:buClr>
              <a:buSzPts val="2100"/>
            </a:pPr>
            <a:r>
              <a:rPr lang="en-US" sz="2800" b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EasyJet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822;p44"/>
          <p:cNvSpPr txBox="1"/>
          <p:nvPr/>
        </p:nvSpPr>
        <p:spPr>
          <a:xfrm>
            <a:off x="4139952" y="3550518"/>
            <a:ext cx="2232248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lvl="0">
              <a:buClr>
                <a:schemeClr val="dk2"/>
              </a:buClr>
              <a:buSzPts val="2100"/>
            </a:pPr>
            <a:r>
              <a:rPr lang="en-US" sz="2800" b="1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OneTwoTrip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7</a:t>
            </a:r>
            <a:endParaRPr sz="200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19" name="Google Shape;821;p44">
            <a:extLst>
              <a:ext uri="{FF2B5EF4-FFF2-40B4-BE49-F238E27FC236}">
                <a16:creationId xmlns:a16="http://schemas.microsoft.com/office/drawing/2014/main" id="{D7BF6F4B-BD99-9488-8B46-9235AFA4EA7B}"/>
              </a:ext>
            </a:extLst>
          </p:cNvPr>
          <p:cNvSpPr txBox="1"/>
          <p:nvPr/>
        </p:nvSpPr>
        <p:spPr>
          <a:xfrm>
            <a:off x="691436" y="375894"/>
            <a:ext cx="5248716" cy="97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011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3000" b="0" i="0" u="none" strike="noStrike" cap="none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ctr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algn="l"/>
            <a:r>
              <a:rPr lang="ru-RU" sz="3200" b="1">
                <a:solidFill>
                  <a:schemeClr val="bg1"/>
                </a:solidFill>
              </a:rPr>
              <a:t>Анализ конкурентов  </a:t>
            </a:r>
          </a:p>
        </p:txBody>
      </p:sp>
    </p:spTree>
  </p:cSld>
  <p:clrMapOvr>
    <a:masterClrMapping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</a:xfrm>
      </p:grpSpPr>
      <p:sp>
        <p:nvSpPr>
          <p:cNvPr id="904" name="Google Shape;904;p4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Стек технологий</a:t>
            </a:r>
            <a:br>
              <a:rPr lang="ru-RU"/>
            </a:br>
            <a:endParaRPr lang="ru-RU"/>
          </a:p>
        </p:txBody>
      </p:sp>
      <p:sp>
        <p:nvSpPr>
          <p:cNvPr id="905" name="Google Shape;905;p47"/>
          <p:cNvSpPr txBox="1">
            <a:spLocks noGrp="1"/>
          </p:cNvSpPr>
          <p:nvPr>
            <p:ph type="subTitle" idx="1"/>
          </p:nvPr>
        </p:nvSpPr>
        <p:spPr>
          <a:xfrm>
            <a:off x="1558435" y="2139702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l" rtl="0"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000"/>
              <a:t>Java</a:t>
            </a:r>
            <a:endParaRPr sz="2000"/>
          </a:p>
        </p:txBody>
      </p:sp>
      <p:sp>
        <p:nvSpPr>
          <p:cNvPr id="906" name="Google Shape;906;p47"/>
          <p:cNvSpPr txBox="1">
            <a:spLocks noGrp="1"/>
          </p:cNvSpPr>
          <p:nvPr>
            <p:ph type="subTitle" idx="2"/>
          </p:nvPr>
        </p:nvSpPr>
        <p:spPr>
          <a:xfrm>
            <a:off x="1558435" y="2519196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indent="0">
              <a:spcAft>
                <a:spcPts val="1600"/>
              </a:spcAft>
            </a:pPr>
            <a:r>
              <a:rPr lang="ru-RU" sz="1600"/>
              <a:t>Язык программиро-вания Java</a:t>
            </a:r>
          </a:p>
          <a:p>
            <a:pPr marL="0" lvl="0" indent="0" algn="l" rtl="0">
              <a:spcBef>
                <a:spcPct val="0"/>
              </a:spcBef>
              <a:spcAft>
                <a:spcPts val="1600"/>
              </a:spcAft>
              <a:buNone/>
            </a:pPr>
            <a:endParaRPr sz="1600"/>
          </a:p>
        </p:txBody>
      </p:sp>
      <p:sp>
        <p:nvSpPr>
          <p:cNvPr id="911" name="Google Shape;911;p47"/>
          <p:cNvSpPr txBox="1">
            <a:spLocks noGrp="1"/>
          </p:cNvSpPr>
          <p:nvPr>
            <p:ph type="subTitle" idx="7"/>
          </p:nvPr>
        </p:nvSpPr>
        <p:spPr>
          <a:xfrm>
            <a:off x="4027652" y="2139702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>
              <a:spcAft>
                <a:spcPts val="1600"/>
              </a:spcAft>
            </a:pPr>
            <a:r>
              <a:rPr lang="ru-RU" sz="2000" err="1"/>
              <a:t>Spring</a:t>
            </a:r>
            <a:endParaRPr sz="2000"/>
          </a:p>
        </p:txBody>
      </p:sp>
      <p:sp>
        <p:nvSpPr>
          <p:cNvPr id="912" name="Google Shape;912;p47"/>
          <p:cNvSpPr txBox="1">
            <a:spLocks noGrp="1"/>
          </p:cNvSpPr>
          <p:nvPr>
            <p:ph type="subTitle" idx="8"/>
          </p:nvPr>
        </p:nvSpPr>
        <p:spPr>
          <a:xfrm>
            <a:off x="3943273" y="2519196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lvl="0" fontAlgn="base"/>
            <a:r>
              <a:rPr lang="ru-RU" sz="1600" err="1"/>
              <a:t>Spring</a:t>
            </a:r>
            <a:endParaRPr lang="en-US" sz="1600"/>
          </a:p>
          <a:p>
            <a:pPr lvl="0" fontAlgn="base"/>
            <a:r>
              <a:rPr lang="ru-RU" sz="1600"/>
              <a:t>Framework</a:t>
            </a:r>
          </a:p>
        </p:txBody>
      </p:sp>
      <p:grpSp>
        <p:nvGrpSpPr>
          <p:cNvPr id="64" name="Google Shape;7149;p71"/>
          <p:cNvGrpSpPr/>
          <p:nvPr/>
        </p:nvGrpSpPr>
        <p:grpSpPr>
          <a:xfrm>
            <a:off x="971600" y="2280633"/>
            <a:ext cx="502597" cy="515700"/>
            <a:chOff x="-60254548" y="3367325"/>
            <a:chExt cx="318200" cy="317575"/>
          </a:xfrm>
          <a:solidFill>
            <a:schemeClr val="accent2"/>
          </a:solidFill>
        </p:grpSpPr>
        <p:sp>
          <p:nvSpPr>
            <p:cNvPr id="65" name="Google Shape;7150;p71"/>
            <p:cNvSpPr/>
            <p:nvPr/>
          </p:nvSpPr>
          <p:spPr>
            <a:xfrm>
              <a:off x="-60219127" y="3367325"/>
              <a:ext cx="51225" cy="103575"/>
            </a:xfrm>
            <a:custGeom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66" name="Google Shape;7151;p71"/>
            <p:cNvSpPr/>
            <p:nvPr/>
          </p:nvSpPr>
          <p:spPr>
            <a:xfrm>
              <a:off x="-60156899" y="3367325"/>
              <a:ext cx="51225" cy="103575"/>
            </a:xfrm>
            <a:custGeom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67" name="Google Shape;7152;p71"/>
            <p:cNvSpPr/>
            <p:nvPr/>
          </p:nvSpPr>
          <p:spPr>
            <a:xfrm>
              <a:off x="-60094676" y="3367325"/>
              <a:ext cx="51225" cy="103575"/>
            </a:xfrm>
            <a:custGeom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68" name="Google Shape;7153;p71"/>
            <p:cNvSpPr/>
            <p:nvPr/>
          </p:nvSpPr>
          <p:spPr>
            <a:xfrm>
              <a:off x="-60254548" y="3478525"/>
              <a:ext cx="318200" cy="206375"/>
            </a:xfrm>
            <a:custGeom>
              <a:rect l="l" t="t" r="r" b="b"/>
              <a:pathLst>
                <a:path w="12727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grpSp>
        <p:nvGrpSpPr>
          <p:cNvPr id="69" name="Google Shape;6777;p70"/>
          <p:cNvGrpSpPr/>
          <p:nvPr/>
        </p:nvGrpSpPr>
        <p:grpSpPr>
          <a:xfrm>
            <a:off x="3442113" y="2321134"/>
            <a:ext cx="502212" cy="434699"/>
            <a:chOff x="-41526451" y="3653375"/>
            <a:chExt cx="315875" cy="247350"/>
          </a:xfrm>
          <a:solidFill>
            <a:schemeClr val="accent2"/>
          </a:solidFill>
        </p:grpSpPr>
        <p:sp>
          <p:nvSpPr>
            <p:cNvPr id="70" name="Google Shape;6778;p70"/>
            <p:cNvSpPr/>
            <p:nvPr/>
          </p:nvSpPr>
          <p:spPr>
            <a:xfrm>
              <a:off x="-41526451" y="3860525"/>
              <a:ext cx="315875" cy="40200"/>
            </a:xfrm>
            <a:custGeom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71" name="Google Shape;6779;p70"/>
            <p:cNvSpPr/>
            <p:nvPr/>
          </p:nvSpPr>
          <p:spPr>
            <a:xfrm>
              <a:off x="-41506750" y="3653375"/>
              <a:ext cx="275700" cy="186700"/>
            </a:xfrm>
            <a:custGeom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sp>
        <p:nvSpPr>
          <p:cNvPr id="39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8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56" name="Google Shape;915;p47">
            <a:extLst>
              <a:ext uri="{FF2B5EF4-FFF2-40B4-BE49-F238E27FC236}">
                <a16:creationId xmlns:a16="http://schemas.microsoft.com/office/drawing/2014/main" id="{74DC1E55-8F28-29DB-A822-CC674DA49974}"/>
              </a:ext>
            </a:extLst>
          </p:cNvPr>
          <p:cNvSpPr txBox="1"/>
          <p:nvPr/>
        </p:nvSpPr>
        <p:spPr>
          <a:xfrm>
            <a:off x="6464800" y="2139702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/>
              <a:t>MySQL</a:t>
            </a:r>
          </a:p>
        </p:txBody>
      </p:sp>
      <p:sp>
        <p:nvSpPr>
          <p:cNvPr id="57" name="Google Shape;916;p47">
            <a:extLst>
              <a:ext uri="{FF2B5EF4-FFF2-40B4-BE49-F238E27FC236}">
                <a16:creationId xmlns:a16="http://schemas.microsoft.com/office/drawing/2014/main" id="{6F6E4951-44E9-4357-DAFE-1D31B9C5C758}"/>
              </a:ext>
            </a:extLst>
          </p:cNvPr>
          <p:cNvSpPr txBox="1"/>
          <p:nvPr/>
        </p:nvSpPr>
        <p:spPr>
          <a:xfrm>
            <a:off x="6464800" y="2519196"/>
            <a:ext cx="1576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/>
              <a:t>СУБД </a:t>
            </a:r>
            <a:r>
              <a:rPr lang="en-US" sz="1600"/>
              <a:t>MySQL</a:t>
            </a:r>
          </a:p>
        </p:txBody>
      </p:sp>
      <p:grpSp>
        <p:nvGrpSpPr>
          <p:cNvPr id="58" name="Google Shape;926;p47">
            <a:extLst>
              <a:ext uri="{FF2B5EF4-FFF2-40B4-BE49-F238E27FC236}">
                <a16:creationId xmlns:a16="http://schemas.microsoft.com/office/drawing/2014/main" id="{549BA4D3-22D6-71ED-781C-E8D5B4EE0BA3}"/>
              </a:ext>
            </a:extLst>
          </p:cNvPr>
          <p:cNvGrpSpPr/>
          <p:nvPr/>
        </p:nvGrpSpPr>
        <p:grpSpPr>
          <a:xfrm>
            <a:off x="5940153" y="2321133"/>
            <a:ext cx="446236" cy="434700"/>
            <a:chOff x="4182875" y="4792675"/>
            <a:chExt cx="178600" cy="178625"/>
          </a:xfrm>
        </p:grpSpPr>
        <p:sp>
          <p:nvSpPr>
            <p:cNvPr id="59" name="Google Shape;927;p47">
              <a:extLst>
                <a:ext uri="{FF2B5EF4-FFF2-40B4-BE49-F238E27FC236}">
                  <a16:creationId xmlns:a16="http://schemas.microsoft.com/office/drawing/2014/main" id="{FA14E30F-4E1A-36D9-F0AB-767DEC853474}"/>
                </a:ext>
              </a:extLst>
            </p:cNvPr>
            <p:cNvSpPr/>
            <p:nvPr/>
          </p:nvSpPr>
          <p:spPr>
            <a:xfrm>
              <a:off x="4182875" y="4887200"/>
              <a:ext cx="178600" cy="84100"/>
            </a:xfrm>
            <a:custGeom>
              <a:rect l="l" t="t" r="r" b="b"/>
              <a:pathLst>
                <a:path w="7144" h="3364" extrusionOk="0">
                  <a:moveTo>
                    <a:pt x="4204" y="423"/>
                  </a:moveTo>
                  <a:lnTo>
                    <a:pt x="4204" y="843"/>
                  </a:lnTo>
                  <a:lnTo>
                    <a:pt x="3364" y="843"/>
                  </a:lnTo>
                  <a:lnTo>
                    <a:pt x="3364" y="423"/>
                  </a:lnTo>
                  <a:close/>
                  <a:moveTo>
                    <a:pt x="3992" y="1263"/>
                  </a:moveTo>
                  <a:lnTo>
                    <a:pt x="3992" y="1683"/>
                  </a:lnTo>
                  <a:lnTo>
                    <a:pt x="3364" y="1683"/>
                  </a:lnTo>
                  <a:lnTo>
                    <a:pt x="3364" y="1263"/>
                  </a:lnTo>
                  <a:close/>
                  <a:moveTo>
                    <a:pt x="5849" y="727"/>
                  </a:moveTo>
                  <a:lnTo>
                    <a:pt x="6347" y="1474"/>
                  </a:lnTo>
                  <a:lnTo>
                    <a:pt x="5849" y="2222"/>
                  </a:lnTo>
                  <a:lnTo>
                    <a:pt x="5498" y="1987"/>
                  </a:lnTo>
                  <a:lnTo>
                    <a:pt x="5701" y="1683"/>
                  </a:lnTo>
                  <a:lnTo>
                    <a:pt x="4412" y="1683"/>
                  </a:lnTo>
                  <a:lnTo>
                    <a:pt x="4412" y="1263"/>
                  </a:lnTo>
                  <a:lnTo>
                    <a:pt x="5701" y="1263"/>
                  </a:lnTo>
                  <a:lnTo>
                    <a:pt x="5498" y="959"/>
                  </a:lnTo>
                  <a:lnTo>
                    <a:pt x="5849" y="727"/>
                  </a:lnTo>
                  <a:close/>
                  <a:moveTo>
                    <a:pt x="1446" y="620"/>
                  </a:moveTo>
                  <a:lnTo>
                    <a:pt x="1843" y="753"/>
                  </a:lnTo>
                  <a:lnTo>
                    <a:pt x="1736" y="1075"/>
                  </a:lnTo>
                  <a:lnTo>
                    <a:pt x="2170" y="1509"/>
                  </a:lnTo>
                  <a:lnTo>
                    <a:pt x="2283" y="1254"/>
                  </a:lnTo>
                  <a:lnTo>
                    <a:pt x="2668" y="1425"/>
                  </a:lnTo>
                  <a:lnTo>
                    <a:pt x="2489" y="1828"/>
                  </a:lnTo>
                  <a:lnTo>
                    <a:pt x="2833" y="2173"/>
                  </a:lnTo>
                  <a:lnTo>
                    <a:pt x="2535" y="2468"/>
                  </a:lnTo>
                  <a:lnTo>
                    <a:pt x="2190" y="2126"/>
                  </a:lnTo>
                  <a:lnTo>
                    <a:pt x="1788" y="2306"/>
                  </a:lnTo>
                  <a:lnTo>
                    <a:pt x="1617" y="1921"/>
                  </a:lnTo>
                  <a:lnTo>
                    <a:pt x="1872" y="1808"/>
                  </a:lnTo>
                  <a:lnTo>
                    <a:pt x="1437" y="1373"/>
                  </a:lnTo>
                  <a:lnTo>
                    <a:pt x="1116" y="1480"/>
                  </a:lnTo>
                  <a:lnTo>
                    <a:pt x="982" y="1083"/>
                  </a:lnTo>
                  <a:lnTo>
                    <a:pt x="1330" y="968"/>
                  </a:lnTo>
                  <a:lnTo>
                    <a:pt x="1446" y="620"/>
                  </a:lnTo>
                  <a:close/>
                  <a:moveTo>
                    <a:pt x="4204" y="2103"/>
                  </a:moveTo>
                  <a:lnTo>
                    <a:pt x="4204" y="2526"/>
                  </a:lnTo>
                  <a:lnTo>
                    <a:pt x="3364" y="2526"/>
                  </a:lnTo>
                  <a:lnTo>
                    <a:pt x="3364" y="2103"/>
                  </a:lnTo>
                  <a:close/>
                  <a:moveTo>
                    <a:pt x="0" y="0"/>
                  </a:moveTo>
                  <a:lnTo>
                    <a:pt x="0" y="3363"/>
                  </a:lnTo>
                  <a:lnTo>
                    <a:pt x="7144" y="3363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75" name="Google Shape;928;p47">
              <a:extLst>
                <a:ext uri="{FF2B5EF4-FFF2-40B4-BE49-F238E27FC236}">
                  <a16:creationId xmlns:a16="http://schemas.microsoft.com/office/drawing/2014/main" id="{BFAC75E1-A4CF-9359-0BCD-4F0B205F875F}"/>
                </a:ext>
              </a:extLst>
            </p:cNvPr>
            <p:cNvSpPr/>
            <p:nvPr/>
          </p:nvSpPr>
          <p:spPr>
            <a:xfrm>
              <a:off x="4182875" y="4792675"/>
              <a:ext cx="178600" cy="84050"/>
            </a:xfrm>
            <a:custGeom>
              <a:rect l="l" t="t" r="r" b="b"/>
              <a:pathLst>
                <a:path w="7144" h="3362" extrusionOk="0">
                  <a:moveTo>
                    <a:pt x="4204" y="841"/>
                  </a:moveTo>
                  <a:lnTo>
                    <a:pt x="4204" y="1261"/>
                  </a:lnTo>
                  <a:lnTo>
                    <a:pt x="3361" y="1261"/>
                  </a:lnTo>
                  <a:lnTo>
                    <a:pt x="3361" y="841"/>
                  </a:lnTo>
                  <a:close/>
                  <a:moveTo>
                    <a:pt x="4204" y="1681"/>
                  </a:moveTo>
                  <a:lnTo>
                    <a:pt x="4204" y="2101"/>
                  </a:lnTo>
                  <a:lnTo>
                    <a:pt x="3361" y="2101"/>
                  </a:lnTo>
                  <a:lnTo>
                    <a:pt x="3361" y="1681"/>
                  </a:lnTo>
                  <a:close/>
                  <a:moveTo>
                    <a:pt x="2538" y="1026"/>
                  </a:moveTo>
                  <a:lnTo>
                    <a:pt x="2833" y="1325"/>
                  </a:lnTo>
                  <a:lnTo>
                    <a:pt x="2492" y="1666"/>
                  </a:lnTo>
                  <a:lnTo>
                    <a:pt x="2668" y="2066"/>
                  </a:lnTo>
                  <a:lnTo>
                    <a:pt x="2283" y="2237"/>
                  </a:lnTo>
                  <a:lnTo>
                    <a:pt x="2170" y="1982"/>
                  </a:lnTo>
                  <a:lnTo>
                    <a:pt x="1736" y="2417"/>
                  </a:lnTo>
                  <a:lnTo>
                    <a:pt x="1846" y="2741"/>
                  </a:lnTo>
                  <a:lnTo>
                    <a:pt x="1446" y="2872"/>
                  </a:lnTo>
                  <a:lnTo>
                    <a:pt x="1330" y="2527"/>
                  </a:lnTo>
                  <a:lnTo>
                    <a:pt x="985" y="2411"/>
                  </a:lnTo>
                  <a:lnTo>
                    <a:pt x="1119" y="2011"/>
                  </a:lnTo>
                  <a:lnTo>
                    <a:pt x="1440" y="2121"/>
                  </a:lnTo>
                  <a:lnTo>
                    <a:pt x="1875" y="1687"/>
                  </a:lnTo>
                  <a:lnTo>
                    <a:pt x="1620" y="1574"/>
                  </a:lnTo>
                  <a:lnTo>
                    <a:pt x="1791" y="1189"/>
                  </a:lnTo>
                  <a:lnTo>
                    <a:pt x="2193" y="1371"/>
                  </a:lnTo>
                  <a:lnTo>
                    <a:pt x="2538" y="1026"/>
                  </a:lnTo>
                  <a:close/>
                  <a:moveTo>
                    <a:pt x="4204" y="2521"/>
                  </a:moveTo>
                  <a:lnTo>
                    <a:pt x="4204" y="2941"/>
                  </a:lnTo>
                  <a:lnTo>
                    <a:pt x="3361" y="2941"/>
                  </a:lnTo>
                  <a:lnTo>
                    <a:pt x="3361" y="2521"/>
                  </a:lnTo>
                  <a:close/>
                  <a:moveTo>
                    <a:pt x="5464" y="1009"/>
                  </a:moveTo>
                  <a:lnTo>
                    <a:pt x="6211" y="1507"/>
                  </a:lnTo>
                  <a:lnTo>
                    <a:pt x="5976" y="1855"/>
                  </a:lnTo>
                  <a:lnTo>
                    <a:pt x="5672" y="1652"/>
                  </a:lnTo>
                  <a:lnTo>
                    <a:pt x="5672" y="2941"/>
                  </a:lnTo>
                  <a:lnTo>
                    <a:pt x="5252" y="2941"/>
                  </a:lnTo>
                  <a:lnTo>
                    <a:pt x="5252" y="1652"/>
                  </a:lnTo>
                  <a:lnTo>
                    <a:pt x="4948" y="1855"/>
                  </a:lnTo>
                  <a:lnTo>
                    <a:pt x="4716" y="1507"/>
                  </a:lnTo>
                  <a:lnTo>
                    <a:pt x="5464" y="1009"/>
                  </a:lnTo>
                  <a:close/>
                  <a:moveTo>
                    <a:pt x="0" y="1"/>
                  </a:moveTo>
                  <a:lnTo>
                    <a:pt x="0" y="3361"/>
                  </a:lnTo>
                  <a:lnTo>
                    <a:pt x="7144" y="3361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cxnSp>
        <p:nvCxnSpPr>
          <p:cNvPr id="76" name="Google Shape;667;p35">
            <a:extLst>
              <a:ext uri="{FF2B5EF4-FFF2-40B4-BE49-F238E27FC236}">
                <a16:creationId xmlns:a16="http://schemas.microsoft.com/office/drawing/2014/main" id="{806DC627-2D5F-7D5F-1011-B5B3D938502F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</a:xfrm>
      </p:grpSpPr>
      <p:sp>
        <p:nvSpPr>
          <p:cNvPr id="904" name="Google Shape;904;p4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/>
            <a:r>
              <a:rPr lang="ru-RU" sz="3200" b="1"/>
              <a:t>Стек технологий</a:t>
            </a:r>
            <a:br>
              <a:rPr lang="ru-RU"/>
            </a:br>
            <a:endParaRPr lang="ru-RU"/>
          </a:p>
        </p:txBody>
      </p:sp>
      <p:sp>
        <p:nvSpPr>
          <p:cNvPr id="39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/>
          </a:lstStyle>
          <a:p>
            <a:pPr marL="0" lvl="0" indent="0" algn="ctr" rtl="0">
              <a:lnSpc>
                <a:spcPct val="115000"/>
              </a:lnSpc>
              <a:spcBef>
                <a:spcPct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9</a:t>
            </a:r>
            <a:endParaRPr sz="200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cxnSp>
        <p:nvCxnSpPr>
          <p:cNvPr id="76" name="Google Shape;667;p35">
            <a:extLst>
              <a:ext uri="{FF2B5EF4-FFF2-40B4-BE49-F238E27FC236}">
                <a16:creationId xmlns:a16="http://schemas.microsoft.com/office/drawing/2014/main" id="{806DC627-2D5F-7D5F-1011-B5B3D938502F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907;p47">
            <a:extLst>
              <a:ext uri="{FF2B5EF4-FFF2-40B4-BE49-F238E27FC236}">
                <a16:creationId xmlns:a16="http://schemas.microsoft.com/office/drawing/2014/main" id="{E87FB74B-D16C-615C-3BF8-B7E137AB8E7D}"/>
              </a:ext>
            </a:extLst>
          </p:cNvPr>
          <p:cNvSpPr txBox="1"/>
          <p:nvPr/>
        </p:nvSpPr>
        <p:spPr>
          <a:xfrm>
            <a:off x="5773110" y="1622091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/>
              <a:t>CSS</a:t>
            </a:r>
            <a:endParaRPr lang="en-US" sz="2000"/>
          </a:p>
        </p:txBody>
      </p:sp>
      <p:sp>
        <p:nvSpPr>
          <p:cNvPr id="53" name="Google Shape;909;p47">
            <a:extLst>
              <a:ext uri="{FF2B5EF4-FFF2-40B4-BE49-F238E27FC236}">
                <a16:creationId xmlns:a16="http://schemas.microsoft.com/office/drawing/2014/main" id="{C7EDD604-DDB8-78CC-B2D3-2BB501017EE7}"/>
              </a:ext>
            </a:extLst>
          </p:cNvPr>
          <p:cNvSpPr txBox="1"/>
          <p:nvPr/>
        </p:nvSpPr>
        <p:spPr>
          <a:xfrm>
            <a:off x="2304236" y="1622091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/>
              <a:t>HTML</a:t>
            </a:r>
            <a:endParaRPr lang="en-US" sz="2000"/>
          </a:p>
        </p:txBody>
      </p:sp>
      <p:sp>
        <p:nvSpPr>
          <p:cNvPr id="54" name="Google Shape;910;p47">
            <a:extLst>
              <a:ext uri="{FF2B5EF4-FFF2-40B4-BE49-F238E27FC236}">
                <a16:creationId xmlns:a16="http://schemas.microsoft.com/office/drawing/2014/main" id="{B73BB392-F33D-836E-15F9-1586354A9CA6}"/>
              </a:ext>
            </a:extLst>
          </p:cNvPr>
          <p:cNvSpPr txBox="1"/>
          <p:nvPr/>
        </p:nvSpPr>
        <p:spPr>
          <a:xfrm>
            <a:off x="2304236" y="1965197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/>
              <a:t>язык разметки </a:t>
            </a:r>
            <a:r>
              <a:rPr lang="en-US" sz="1600"/>
              <a:t>HTML</a:t>
            </a:r>
            <a:endParaRPr lang="en-US" sz="1600"/>
          </a:p>
        </p:txBody>
      </p:sp>
      <p:sp>
        <p:nvSpPr>
          <p:cNvPr id="55" name="Google Shape;913;p47">
            <a:extLst>
              <a:ext uri="{FF2B5EF4-FFF2-40B4-BE49-F238E27FC236}">
                <a16:creationId xmlns:a16="http://schemas.microsoft.com/office/drawing/2014/main" id="{0A0D451E-EC2F-54BF-69CB-E3C4A1BC3499}"/>
              </a:ext>
            </a:extLst>
          </p:cNvPr>
          <p:cNvSpPr txBox="1"/>
          <p:nvPr/>
        </p:nvSpPr>
        <p:spPr>
          <a:xfrm>
            <a:off x="5773110" y="3036166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/>
              <a:t>JavaScript</a:t>
            </a:r>
            <a:endParaRPr lang="en-US" sz="2000"/>
          </a:p>
        </p:txBody>
      </p:sp>
      <p:sp>
        <p:nvSpPr>
          <p:cNvPr id="60" name="Google Shape;914;p47">
            <a:extLst>
              <a:ext uri="{FF2B5EF4-FFF2-40B4-BE49-F238E27FC236}">
                <a16:creationId xmlns:a16="http://schemas.microsoft.com/office/drawing/2014/main" id="{262A9897-D598-7A6E-50E2-51CF9634D5BE}"/>
              </a:ext>
            </a:extLst>
          </p:cNvPr>
          <p:cNvSpPr txBox="1"/>
          <p:nvPr/>
        </p:nvSpPr>
        <p:spPr>
          <a:xfrm>
            <a:off x="5773110" y="3366077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/>
              <a:t>язык программирования </a:t>
            </a:r>
            <a:r>
              <a:rPr lang="en-US" sz="1600"/>
              <a:t>JavaScript</a:t>
            </a:r>
            <a:endParaRPr lang="en-US" sz="1600"/>
          </a:p>
        </p:txBody>
      </p:sp>
      <p:grpSp>
        <p:nvGrpSpPr>
          <p:cNvPr id="61" name="Google Shape;932;p47">
            <a:extLst>
              <a:ext uri="{FF2B5EF4-FFF2-40B4-BE49-F238E27FC236}">
                <a16:creationId xmlns:a16="http://schemas.microsoft.com/office/drawing/2014/main" id="{5E496617-544A-E327-FEED-3ABC24CF3A55}"/>
              </a:ext>
            </a:extLst>
          </p:cNvPr>
          <p:cNvGrpSpPr/>
          <p:nvPr/>
        </p:nvGrpSpPr>
        <p:grpSpPr>
          <a:xfrm>
            <a:off x="5329598" y="3187075"/>
            <a:ext cx="365754" cy="320041"/>
            <a:chOff x="5484575" y="5173950"/>
            <a:chExt cx="147250" cy="129950"/>
          </a:xfrm>
        </p:grpSpPr>
        <p:sp>
          <p:nvSpPr>
            <p:cNvPr id="62" name="Google Shape;933;p47">
              <a:extLst>
                <a:ext uri="{FF2B5EF4-FFF2-40B4-BE49-F238E27FC236}">
                  <a16:creationId xmlns:a16="http://schemas.microsoft.com/office/drawing/2014/main" id="{E80E2B6F-E875-0137-A9E5-7161DA43E873}"/>
                </a:ext>
              </a:extLst>
            </p:cNvPr>
            <p:cNvSpPr/>
            <p:nvPr/>
          </p:nvSpPr>
          <p:spPr>
            <a:xfrm>
              <a:off x="5527800" y="5173950"/>
              <a:ext cx="60725" cy="34725"/>
            </a:xfrm>
            <a:custGeom>
              <a:rect l="l" t="t" r="r" b="b"/>
              <a:pathLst>
                <a:path w="2429" h="1389" extrusionOk="0">
                  <a:moveTo>
                    <a:pt x="1" y="1"/>
                  </a:moveTo>
                  <a:lnTo>
                    <a:pt x="1" y="1388"/>
                  </a:lnTo>
                  <a:lnTo>
                    <a:pt x="2428" y="1388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63" name="Google Shape;934;p47">
              <a:extLst>
                <a:ext uri="{FF2B5EF4-FFF2-40B4-BE49-F238E27FC236}">
                  <a16:creationId xmlns:a16="http://schemas.microsoft.com/office/drawing/2014/main" id="{E4731C78-B4F9-5E1E-1017-6D5668273D62}"/>
                </a:ext>
              </a:extLst>
            </p:cNvPr>
            <p:cNvSpPr/>
            <p:nvPr/>
          </p:nvSpPr>
          <p:spPr>
            <a:xfrm>
              <a:off x="5501875" y="5217275"/>
              <a:ext cx="51950" cy="43325"/>
            </a:xfrm>
            <a:custGeom>
              <a:rect l="l" t="t" r="r" b="b"/>
              <a:pathLst>
                <a:path w="2078" h="1733" extrusionOk="0">
                  <a:moveTo>
                    <a:pt x="1" y="0"/>
                  </a:moveTo>
                  <a:lnTo>
                    <a:pt x="1" y="1732"/>
                  </a:lnTo>
                  <a:lnTo>
                    <a:pt x="2078" y="1732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72" name="Google Shape;935;p47">
              <a:extLst>
                <a:ext uri="{FF2B5EF4-FFF2-40B4-BE49-F238E27FC236}">
                  <a16:creationId xmlns:a16="http://schemas.microsoft.com/office/drawing/2014/main" id="{83F0962E-446F-5742-45A5-451E7F3F07EF}"/>
                </a:ext>
              </a:extLst>
            </p:cNvPr>
            <p:cNvSpPr/>
            <p:nvPr/>
          </p:nvSpPr>
          <p:spPr>
            <a:xfrm>
              <a:off x="5562500" y="5217275"/>
              <a:ext cx="52025" cy="43325"/>
            </a:xfrm>
            <a:custGeom>
              <a:rect l="l" t="t" r="r" b="b"/>
              <a:pathLst>
                <a:path w="2081" h="1733" extrusionOk="0">
                  <a:moveTo>
                    <a:pt x="0" y="0"/>
                  </a:moveTo>
                  <a:lnTo>
                    <a:pt x="0" y="1732"/>
                  </a:lnTo>
                  <a:lnTo>
                    <a:pt x="2080" y="1732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73" name="Google Shape;936;p47">
              <a:extLst>
                <a:ext uri="{FF2B5EF4-FFF2-40B4-BE49-F238E27FC236}">
                  <a16:creationId xmlns:a16="http://schemas.microsoft.com/office/drawing/2014/main" id="{2157EA30-EA3A-25C8-D700-2D9E19277D62}"/>
                </a:ext>
              </a:extLst>
            </p:cNvPr>
            <p:cNvSpPr/>
            <p:nvPr/>
          </p:nvSpPr>
          <p:spPr>
            <a:xfrm>
              <a:off x="5484575" y="5269250"/>
              <a:ext cx="147250" cy="34650"/>
            </a:xfrm>
            <a:custGeom>
              <a:rect l="l" t="t" r="r" b="b"/>
              <a:pathLst>
                <a:path w="5890" h="1386" extrusionOk="0">
                  <a:moveTo>
                    <a:pt x="864" y="520"/>
                  </a:moveTo>
                  <a:cubicBezTo>
                    <a:pt x="953" y="520"/>
                    <a:pt x="1038" y="589"/>
                    <a:pt x="1038" y="693"/>
                  </a:cubicBezTo>
                  <a:cubicBezTo>
                    <a:pt x="1038" y="789"/>
                    <a:pt x="962" y="867"/>
                    <a:pt x="867" y="867"/>
                  </a:cubicBezTo>
                  <a:cubicBezTo>
                    <a:pt x="710" y="867"/>
                    <a:pt x="632" y="679"/>
                    <a:pt x="742" y="572"/>
                  </a:cubicBezTo>
                  <a:cubicBezTo>
                    <a:pt x="778" y="536"/>
                    <a:pt x="821" y="520"/>
                    <a:pt x="864" y="520"/>
                  </a:cubicBezTo>
                  <a:close/>
                  <a:moveTo>
                    <a:pt x="1556" y="520"/>
                  </a:moveTo>
                  <a:cubicBezTo>
                    <a:pt x="1645" y="520"/>
                    <a:pt x="1731" y="589"/>
                    <a:pt x="1733" y="693"/>
                  </a:cubicBezTo>
                  <a:cubicBezTo>
                    <a:pt x="1730" y="789"/>
                    <a:pt x="1655" y="867"/>
                    <a:pt x="1559" y="867"/>
                  </a:cubicBezTo>
                  <a:cubicBezTo>
                    <a:pt x="1403" y="867"/>
                    <a:pt x="1327" y="679"/>
                    <a:pt x="1434" y="572"/>
                  </a:cubicBezTo>
                  <a:cubicBezTo>
                    <a:pt x="1470" y="536"/>
                    <a:pt x="1514" y="520"/>
                    <a:pt x="1556" y="520"/>
                  </a:cubicBezTo>
                  <a:close/>
                  <a:moveTo>
                    <a:pt x="2249" y="520"/>
                  </a:moveTo>
                  <a:cubicBezTo>
                    <a:pt x="2339" y="520"/>
                    <a:pt x="2425" y="589"/>
                    <a:pt x="2425" y="693"/>
                  </a:cubicBezTo>
                  <a:cubicBezTo>
                    <a:pt x="2425" y="789"/>
                    <a:pt x="2347" y="867"/>
                    <a:pt x="2251" y="867"/>
                  </a:cubicBezTo>
                  <a:cubicBezTo>
                    <a:pt x="2098" y="867"/>
                    <a:pt x="2020" y="679"/>
                    <a:pt x="2127" y="572"/>
                  </a:cubicBezTo>
                  <a:cubicBezTo>
                    <a:pt x="2162" y="536"/>
                    <a:pt x="2206" y="520"/>
                    <a:pt x="2249" y="520"/>
                  </a:cubicBezTo>
                  <a:close/>
                  <a:moveTo>
                    <a:pt x="2944" y="520"/>
                  </a:moveTo>
                  <a:cubicBezTo>
                    <a:pt x="3033" y="520"/>
                    <a:pt x="3117" y="589"/>
                    <a:pt x="3117" y="693"/>
                  </a:cubicBezTo>
                  <a:cubicBezTo>
                    <a:pt x="3117" y="789"/>
                    <a:pt x="3039" y="867"/>
                    <a:pt x="2944" y="867"/>
                  </a:cubicBezTo>
                  <a:cubicBezTo>
                    <a:pt x="2790" y="867"/>
                    <a:pt x="2712" y="679"/>
                    <a:pt x="2822" y="572"/>
                  </a:cubicBezTo>
                  <a:cubicBezTo>
                    <a:pt x="2858" y="536"/>
                    <a:pt x="2901" y="520"/>
                    <a:pt x="2944" y="520"/>
                  </a:cubicBezTo>
                  <a:close/>
                  <a:moveTo>
                    <a:pt x="3636" y="520"/>
                  </a:moveTo>
                  <a:cubicBezTo>
                    <a:pt x="3725" y="520"/>
                    <a:pt x="3810" y="589"/>
                    <a:pt x="3810" y="693"/>
                  </a:cubicBezTo>
                  <a:cubicBezTo>
                    <a:pt x="3810" y="789"/>
                    <a:pt x="3731" y="867"/>
                    <a:pt x="3636" y="867"/>
                  </a:cubicBezTo>
                  <a:cubicBezTo>
                    <a:pt x="3482" y="867"/>
                    <a:pt x="3404" y="679"/>
                    <a:pt x="3514" y="572"/>
                  </a:cubicBezTo>
                  <a:cubicBezTo>
                    <a:pt x="3550" y="536"/>
                    <a:pt x="3593" y="520"/>
                    <a:pt x="3636" y="520"/>
                  </a:cubicBezTo>
                  <a:close/>
                  <a:moveTo>
                    <a:pt x="4328" y="520"/>
                  </a:moveTo>
                  <a:cubicBezTo>
                    <a:pt x="4417" y="520"/>
                    <a:pt x="4502" y="589"/>
                    <a:pt x="4502" y="693"/>
                  </a:cubicBezTo>
                  <a:cubicBezTo>
                    <a:pt x="4502" y="789"/>
                    <a:pt x="4427" y="867"/>
                    <a:pt x="4331" y="867"/>
                  </a:cubicBezTo>
                  <a:cubicBezTo>
                    <a:pt x="4175" y="867"/>
                    <a:pt x="4096" y="679"/>
                    <a:pt x="4207" y="572"/>
                  </a:cubicBezTo>
                  <a:cubicBezTo>
                    <a:pt x="4242" y="536"/>
                    <a:pt x="4286" y="520"/>
                    <a:pt x="4328" y="520"/>
                  </a:cubicBezTo>
                  <a:close/>
                  <a:moveTo>
                    <a:pt x="5021" y="520"/>
                  </a:moveTo>
                  <a:cubicBezTo>
                    <a:pt x="5111" y="520"/>
                    <a:pt x="5197" y="589"/>
                    <a:pt x="5197" y="693"/>
                  </a:cubicBezTo>
                  <a:cubicBezTo>
                    <a:pt x="5197" y="789"/>
                    <a:pt x="5119" y="867"/>
                    <a:pt x="5023" y="867"/>
                  </a:cubicBezTo>
                  <a:cubicBezTo>
                    <a:pt x="4867" y="867"/>
                    <a:pt x="4792" y="679"/>
                    <a:pt x="4899" y="572"/>
                  </a:cubicBezTo>
                  <a:cubicBezTo>
                    <a:pt x="4934" y="536"/>
                    <a:pt x="4978" y="520"/>
                    <a:pt x="5021" y="520"/>
                  </a:cubicBezTo>
                  <a:close/>
                  <a:moveTo>
                    <a:pt x="693" y="1"/>
                  </a:moveTo>
                  <a:cubicBezTo>
                    <a:pt x="310" y="1"/>
                    <a:pt x="1" y="311"/>
                    <a:pt x="1" y="693"/>
                  </a:cubicBezTo>
                  <a:cubicBezTo>
                    <a:pt x="1" y="1076"/>
                    <a:pt x="310" y="1386"/>
                    <a:pt x="693" y="1386"/>
                  </a:cubicBezTo>
                  <a:lnTo>
                    <a:pt x="5197" y="1386"/>
                  </a:lnTo>
                  <a:cubicBezTo>
                    <a:pt x="5580" y="1386"/>
                    <a:pt x="5890" y="1076"/>
                    <a:pt x="5890" y="693"/>
                  </a:cubicBezTo>
                  <a:cubicBezTo>
                    <a:pt x="5890" y="311"/>
                    <a:pt x="5580" y="1"/>
                    <a:pt x="5197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grpSp>
        <p:nvGrpSpPr>
          <p:cNvPr id="74" name="Google Shape;6486;p69">
            <a:extLst>
              <a:ext uri="{FF2B5EF4-FFF2-40B4-BE49-F238E27FC236}">
                <a16:creationId xmlns:a16="http://schemas.microsoft.com/office/drawing/2014/main" id="{3394FB69-A733-D067-96A5-54B2A13AA211}"/>
              </a:ext>
            </a:extLst>
          </p:cNvPr>
          <p:cNvGrpSpPr/>
          <p:nvPr/>
        </p:nvGrpSpPr>
        <p:grpSpPr>
          <a:xfrm>
            <a:off x="5333963" y="1745087"/>
            <a:ext cx="346347" cy="339623"/>
            <a:chOff x="1490050" y="3805975"/>
            <a:chExt cx="491900" cy="482350"/>
          </a:xfrm>
          <a:solidFill>
            <a:schemeClr val="accent2"/>
          </a:solidFill>
        </p:grpSpPr>
        <p:sp>
          <p:nvSpPr>
            <p:cNvPr id="77" name="Google Shape;6487;p69">
              <a:extLst>
                <a:ext uri="{FF2B5EF4-FFF2-40B4-BE49-F238E27FC236}">
                  <a16:creationId xmlns:a16="http://schemas.microsoft.com/office/drawing/2014/main" id="{2E291443-F58B-9870-A127-36778F1637A2}"/>
                </a:ext>
              </a:extLst>
            </p:cNvPr>
            <p:cNvSpPr/>
            <p:nvPr/>
          </p:nvSpPr>
          <p:spPr>
            <a:xfrm>
              <a:off x="1541775" y="3877050"/>
              <a:ext cx="302500" cy="277225"/>
            </a:xfrm>
            <a:custGeom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6488;p69">
              <a:extLst>
                <a:ext uri="{FF2B5EF4-FFF2-40B4-BE49-F238E27FC236}">
                  <a16:creationId xmlns:a16="http://schemas.microsoft.com/office/drawing/2014/main" id="{B0FF1FB0-F81C-C943-3485-4281ED00E4AE}"/>
                </a:ext>
              </a:extLst>
            </p:cNvPr>
            <p:cNvSpPr/>
            <p:nvPr/>
          </p:nvSpPr>
          <p:spPr>
            <a:xfrm>
              <a:off x="1824450" y="3805975"/>
              <a:ext cx="157500" cy="150525"/>
            </a:xfrm>
            <a:custGeom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" name="Google Shape;6489;p69">
              <a:extLst>
                <a:ext uri="{FF2B5EF4-FFF2-40B4-BE49-F238E27FC236}">
                  <a16:creationId xmlns:a16="http://schemas.microsoft.com/office/drawing/2014/main" id="{E88AF853-D0C9-4F1D-F82A-CF124B46AABE}"/>
                </a:ext>
              </a:extLst>
            </p:cNvPr>
            <p:cNvSpPr/>
            <p:nvPr/>
          </p:nvSpPr>
          <p:spPr>
            <a:xfrm>
              <a:off x="1626675" y="3936600"/>
              <a:ext cx="277225" cy="302600"/>
            </a:xfrm>
            <a:custGeom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" name="Google Shape;6490;p69">
              <a:extLst>
                <a:ext uri="{FF2B5EF4-FFF2-40B4-BE49-F238E27FC236}">
                  <a16:creationId xmlns:a16="http://schemas.microsoft.com/office/drawing/2014/main" id="{3020EDF4-9822-0CAE-F53F-D4CF1D533044}"/>
                </a:ext>
              </a:extLst>
            </p:cNvPr>
            <p:cNvSpPr/>
            <p:nvPr/>
          </p:nvSpPr>
          <p:spPr>
            <a:xfrm>
              <a:off x="1490050" y="4166500"/>
              <a:ext cx="129950" cy="121825"/>
            </a:xfrm>
            <a:custGeom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1" name="Google Shape;7751;p72">
            <a:extLst>
              <a:ext uri="{FF2B5EF4-FFF2-40B4-BE49-F238E27FC236}">
                <a16:creationId xmlns:a16="http://schemas.microsoft.com/office/drawing/2014/main" id="{533AF18A-9AAD-18D3-8C9B-EEE62CEFBAE4}"/>
              </a:ext>
            </a:extLst>
          </p:cNvPr>
          <p:cNvGrpSpPr/>
          <p:nvPr/>
        </p:nvGrpSpPr>
        <p:grpSpPr>
          <a:xfrm>
            <a:off x="1889648" y="1745087"/>
            <a:ext cx="354586" cy="353645"/>
            <a:chOff x="-32569575" y="3586425"/>
            <a:chExt cx="292225" cy="291450"/>
          </a:xfrm>
          <a:solidFill>
            <a:schemeClr val="accent2"/>
          </a:solidFill>
        </p:grpSpPr>
        <p:sp>
          <p:nvSpPr>
            <p:cNvPr id="82" name="Google Shape;7752;p72">
              <a:extLst>
                <a:ext uri="{FF2B5EF4-FFF2-40B4-BE49-F238E27FC236}">
                  <a16:creationId xmlns:a16="http://schemas.microsoft.com/office/drawing/2014/main" id="{76D50033-E4F5-CDE2-D7D1-D06FD2B048D8}"/>
                </a:ext>
              </a:extLst>
            </p:cNvPr>
            <p:cNvSpPr/>
            <p:nvPr/>
          </p:nvSpPr>
          <p:spPr>
            <a:xfrm>
              <a:off x="-32569575" y="3672275"/>
              <a:ext cx="292225" cy="205600"/>
            </a:xfrm>
            <a:custGeom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  <p:sp>
          <p:nvSpPr>
            <p:cNvPr id="83" name="Google Shape;7753;p72">
              <a:extLst>
                <a:ext uri="{FF2B5EF4-FFF2-40B4-BE49-F238E27FC236}">
                  <a16:creationId xmlns:a16="http://schemas.microsoft.com/office/drawing/2014/main" id="{18321586-C99C-1154-D98C-14F44028537B}"/>
                </a:ext>
              </a:extLst>
            </p:cNvPr>
            <p:cNvSpPr/>
            <p:nvPr/>
          </p:nvSpPr>
          <p:spPr>
            <a:xfrm>
              <a:off x="-32456949" y="3586425"/>
              <a:ext cx="68550" cy="69350"/>
            </a:xfrm>
            <a:custGeom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/>
            </a:lstStyle>
            <a:p>
              <a:pPr marL="0" lvl="0" indent="0" algn="l" rtl="0">
                <a:spcBef>
                  <a:spcPct val="0"/>
                </a:spcBef>
                <a:spcAft>
                  <a:spcPct val="0"/>
                </a:spcAft>
                <a:buNone/>
              </a:pPr>
              <a:endParaRPr/>
            </a:p>
          </p:txBody>
        </p:sp>
      </p:grpSp>
      <p:sp>
        <p:nvSpPr>
          <p:cNvPr id="84" name="Google Shape;909;p47">
            <a:extLst>
              <a:ext uri="{FF2B5EF4-FFF2-40B4-BE49-F238E27FC236}">
                <a16:creationId xmlns:a16="http://schemas.microsoft.com/office/drawing/2014/main" id="{8FD6E61E-2726-ABC6-47DC-F0DCFFE82171}"/>
              </a:ext>
            </a:extLst>
          </p:cNvPr>
          <p:cNvSpPr txBox="1"/>
          <p:nvPr/>
        </p:nvSpPr>
        <p:spPr>
          <a:xfrm>
            <a:off x="2304236" y="3036166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/>
              <a:t>FIGMA</a:t>
            </a:r>
          </a:p>
        </p:txBody>
      </p:sp>
      <p:sp>
        <p:nvSpPr>
          <p:cNvPr id="85" name="Google Shape;914;p47">
            <a:extLst>
              <a:ext uri="{FF2B5EF4-FFF2-40B4-BE49-F238E27FC236}">
                <a16:creationId xmlns:a16="http://schemas.microsoft.com/office/drawing/2014/main" id="{F3D4BBEC-C16D-02CF-0D19-E779A57BC135}"/>
              </a:ext>
            </a:extLst>
          </p:cNvPr>
          <p:cNvSpPr txBox="1"/>
          <p:nvPr/>
        </p:nvSpPr>
        <p:spPr>
          <a:xfrm>
            <a:off x="2304236" y="3433411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/>
              <a:t>графический редактор </a:t>
            </a:r>
            <a:r>
              <a:rPr lang="en-US" sz="1600"/>
              <a:t>Figma</a:t>
            </a:r>
          </a:p>
        </p:txBody>
      </p:sp>
      <p:sp>
        <p:nvSpPr>
          <p:cNvPr id="86" name="Google Shape;910;p47">
            <a:extLst>
              <a:ext uri="{FF2B5EF4-FFF2-40B4-BE49-F238E27FC236}">
                <a16:creationId xmlns:a16="http://schemas.microsoft.com/office/drawing/2014/main" id="{19D40C00-ED81-701D-CCFD-8593F2FDCC61}"/>
              </a:ext>
            </a:extLst>
          </p:cNvPr>
          <p:cNvSpPr txBox="1"/>
          <p:nvPr/>
        </p:nvSpPr>
        <p:spPr>
          <a:xfrm>
            <a:off x="5773110" y="1973994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ct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/>
              <a:t>язык CSS </a:t>
            </a:r>
            <a:endParaRPr lang="en-US" sz="1600"/>
          </a:p>
        </p:txBody>
      </p:sp>
      <p:pic>
        <p:nvPicPr>
          <p:cNvPr id="87" name="Рисунок 86">
            <a:extLst>
              <a:ext uri="{FF2B5EF4-FFF2-40B4-BE49-F238E27FC236}">
                <a16:creationId xmlns:a16="http://schemas.microsoft.com/office/drawing/2014/main" id="{5AA20217-B572-A38B-ACE2-45BB24167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56914" y="3187075"/>
            <a:ext cx="515700" cy="51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27094"/>
      </p:ext>
    </p:extLst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heme/theme1.xml><?xml version="1.0" encoding="utf-8"?>
<a:theme xmlns:r="http://schemas.openxmlformats.org/officeDocument/2006/relationships" xmlns:a="http://schemas.openxmlformats.org/drawingml/2006/main" name="Flight Attendant CV by Slidesgo">
  <a:themeElements>
    <a:clrScheme name="Simple Light">
      <a:dk1>
        <a:srgbClr val="3B3232"/>
      </a:dk1>
      <a:lt1>
        <a:srgbClr val="FFF6E9"/>
      </a:lt1>
      <a:dk2>
        <a:srgbClr val="3B3232"/>
      </a:dk2>
      <a:lt2>
        <a:srgbClr val="0EA9AF"/>
      </a:lt2>
      <a:accent1>
        <a:srgbClr val="F5A700"/>
      </a:accent1>
      <a:accent2>
        <a:srgbClr val="EB471A"/>
      </a:accent2>
      <a:accent3>
        <a:srgbClr val="FDE9BF"/>
      </a:accent3>
      <a:accent4>
        <a:srgbClr val="FF6B65"/>
      </a:accent4>
      <a:accent5>
        <a:srgbClr val="0EA9AF"/>
      </a:accent5>
      <a:accent6>
        <a:srgbClr val="F5A700"/>
      </a:accent6>
      <a:hlink>
        <a:srgbClr val="3B3232"/>
      </a:hlink>
      <a:folHlink>
        <a:srgbClr val="0097A7"/>
      </a:folHlink>
    </a:clrScheme>
    <a:fontScheme name="Office">
      <a:maj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ppt/theme/theme2.xml><?xml version="1.0" encoding="utf-8"?>
<a:theme xmlns:r="http://schemas.openxmlformats.org/officeDocument/2006/relationships" xmlns:a="http://schemas.openxmlformats.org/drawingml/2006/main" name="Flight Attendant CV by Slidesgo override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(16:9)</PresentationFormat>
  <Paragraphs>108</Paragraphs>
  <Slides>52</Slides>
  <Notes>20</Notes>
  <TotalTime>837</TotalTime>
  <HiddenSlides>0</HiddenSlides>
  <MMClips>0</MMClips>
  <ScaleCrop>0</ScaleCrop>
  <HeadingPairs>
    <vt:vector baseType="variant" size="6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baseType="lpstr" size="57">
      <vt:lpstr>Arial</vt:lpstr>
      <vt:lpstr>Limelight</vt:lpstr>
      <vt:lpstr>Roboto</vt:lpstr>
      <vt:lpstr>Montserrat</vt:lpstr>
      <vt:lpstr>Flight Attendant CV by Slidesgo</vt:lpstr>
      <vt:lpstr>SkyLink  	Airlines</vt:lpstr>
      <vt:lpstr>Система покупки электронных авиабилетов</vt:lpstr>
      <vt:lpstr>Отчет по ролям</vt:lpstr>
      <vt:lpstr>Проблематика</vt:lpstr>
      <vt:lpstr>Цель проекта</vt:lpstr>
      <vt:lpstr>Задачи сайта</vt:lpstr>
      <vt:lpstr>PowerPoint Presentation</vt:lpstr>
      <vt:lpstr>Стек технологий</vt:lpstr>
      <vt:lpstr>Стек технологий</vt:lpstr>
      <vt:lpstr>Группы пользователей</vt:lpstr>
      <vt:lpstr>1. Регистрация</vt:lpstr>
      <vt:lpstr>PowerPoint Presentation</vt:lpstr>
      <vt:lpstr>PowerPoint Presentation</vt:lpstr>
      <vt:lpstr>2. Авторизация</vt:lpstr>
      <vt:lpstr>PowerPoint Presentation</vt:lpstr>
      <vt:lpstr>PowerPoint Presentation</vt:lpstr>
      <vt:lpstr>3. Просмотр списка направлений</vt:lpstr>
      <vt:lpstr>PowerPoint Presentation</vt:lpstr>
      <vt:lpstr>PowerPoint Presentation</vt:lpstr>
      <vt:lpstr>PowerPoint Presentation</vt:lpstr>
      <vt:lpstr>4. Просмотр дополнительной информации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Оформление билета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 Взаимодействие с аккаунтом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Тестирование</vt:lpstr>
      <vt:lpstr>Заключение</vt:lpstr>
      <vt:lpstr>Заключение</vt:lpstr>
      <vt:lpstr>Система покупки электронных авиабилетов</vt:lpstr>
    </vt:vector>
  </TitlesOfParts>
  <LinksUpToDate>0</LinksUpToDate>
  <SharedDoc>0</SharedDoc>
  <HyperlinksChanged>0</HyperlinksChanged>
  <Application>Aspose.Slides for .NET</Application>
  <AppVersion>19.1200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title>Flight Attendant CV</dc:title>
  <dc:creator>DEFAULT</dc:creator>
  <cp:lastModifiedBy>Илья Михалевский</cp:lastModifiedBy>
  <cp:revision>27</cp:revision>
  <dcterms:modified xsi:type="dcterms:W3CDTF">2023-06-13T19:35:20Z</dcterms:modified>
</cp:coreProperties>
</file>

<file path=docProps/thumbnail.jpeg>
</file>